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4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04097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Tu sa začína život naplnený inšpiráciou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515121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Európska únia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874229" y="3362797"/>
            <a:ext cx="1677145" cy="341321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Prihlášky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501861" y="4064234"/>
            <a:ext cx="2227538" cy="33041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4. októbra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431512" y="3715497"/>
            <a:ext cx="2450914" cy="33041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možno podávať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EURÓPSKA ÚNIA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6F3330A-53C4-F3C5-BDF5-1E29D48FB6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3491" y="4194596"/>
            <a:ext cx="1046607" cy="72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859516B-1383-A44A-4528-E48B67A1CA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C2B2F6-6D9F-2E5B-396D-0367147F02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B04AD-89A0-E8C9-5769-2608B7011B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9EEAB63-79AA-38AA-4F4D-188DD034EC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64922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A8774A17-FF11-4EB9-8590-509CDA340E86}"/>
</file>

<file path=customXml/itemProps2.xml><?xml version="1.0" encoding="utf-8"?>
<ds:datastoreItem xmlns:ds="http://schemas.openxmlformats.org/officeDocument/2006/customXml" ds:itemID="{52A97592-0E00-4A05-94D2-FA14E04D76EF}"/>
</file>

<file path=customXml/itemProps3.xml><?xml version="1.0" encoding="utf-8"?>
<ds:datastoreItem xmlns:ds="http://schemas.openxmlformats.org/officeDocument/2006/customXml" ds:itemID="{EA85027D-AED2-4403-83B0-A2C65A382A0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11238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115</cp:revision>
  <dcterms:created xsi:type="dcterms:W3CDTF">2021-04-28T16:14:15Z</dcterms:created>
  <dcterms:modified xsi:type="dcterms:W3CDTF">2023-09-05T12:47:47Z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