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9" r:id="rId1"/>
  </p:sldMasterIdLst>
  <p:notesMasterIdLst>
    <p:notesMasterId r:id="rId3"/>
  </p:notesMasterIdLst>
  <p:sldIdLst>
    <p:sldId id="270" r:id="rId2"/>
  </p:sldIdLst>
  <p:sldSz cx="5145088" cy="51435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C Square Sans Pro Extra Black" panose="02000506040000020004" pitchFamily="2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itchFamily="2" charset="0"/>
      <p:regular r:id="rId15"/>
      <p:bold r:id="rId16"/>
      <p:italic r:id="rId17"/>
      <p:boldItalic r:id="rId18"/>
    </p:embeddedFont>
    <p:embeddedFont>
      <p:font typeface="Roboto Bk" pitchFamily="2" charset="0"/>
      <p:bold r:id="rId19"/>
      <p:italic r:id="rId20"/>
      <p:boldItalic r:id="rId21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89B"/>
    <a:srgbClr val="F468A3"/>
    <a:srgbClr val="1D726F"/>
    <a:srgbClr val="01B23B"/>
    <a:srgbClr val="303F9F"/>
    <a:srgbClr val="FF6F00"/>
    <a:srgbClr val="CFE8E6"/>
    <a:srgbClr val="C9E9E7"/>
    <a:srgbClr val="BED982"/>
    <a:srgbClr val="E99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2"/>
    <p:restoredTop sz="96333"/>
  </p:normalViewPr>
  <p:slideViewPr>
    <p:cSldViewPr snapToGrid="0" snapToObjects="1">
      <p:cViewPr varScale="1">
        <p:scale>
          <a:sx n="259" d="100"/>
          <a:sy n="259" d="100"/>
        </p:scale>
        <p:origin x="380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theme" Target="theme/theme1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30/08/2023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343923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D6DA1E-81E7-9044-BF23-243B6F4638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04964">
            <a:off x="2983999" y="2588845"/>
            <a:ext cx="1614076" cy="1614076"/>
          </a:xfrm>
          <a:prstGeom prst="rect">
            <a:avLst/>
          </a:prstGeom>
        </p:spPr>
      </p:pic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515F81D4-7E85-5747-869F-DDE3A74A2E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420000">
            <a:off x="2742832" y="3130570"/>
            <a:ext cx="2115915" cy="28989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applications</a:t>
            </a:r>
            <a:endParaRPr lang="en-GB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3AC6B07-408E-7649-84B4-10D2B81C46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420000">
            <a:off x="2763013" y="3458099"/>
            <a:ext cx="2009339" cy="28989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2100" b="1" i="0" cap="all" spc="100" baseline="0">
                <a:solidFill>
                  <a:srgbClr val="F468A3"/>
                </a:solidFill>
                <a:latin typeface="Roboto Bk" pitchFamily="2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Open on 4/10</a:t>
            </a:r>
            <a:endParaRPr lang="en-GB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65D8DC7-AD87-C90C-E94A-2595DB2EF1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4001" y="192254"/>
            <a:ext cx="1321843" cy="24309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6AAE35-EC3F-77A5-293A-D4DC402397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645" y="219224"/>
            <a:ext cx="770874" cy="466110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0F6801-6A82-7DC4-21FC-968E1806E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1609" y="620196"/>
            <a:ext cx="4053480" cy="6619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500" b="1" i="0" baseline="0">
                <a:solidFill>
                  <a:schemeClr val="bg1"/>
                </a:solidFill>
                <a:latin typeface="Roboto" pitchFamily="2" charset="0"/>
              </a:defRPr>
            </a:lvl1pPr>
            <a:lvl2pPr marL="1714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2pPr>
            <a:lvl3pPr marL="3429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3pPr>
            <a:lvl4pPr marL="51435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4pPr>
            <a:lvl5pPr marL="685800" indent="0" algn="ctr">
              <a:buNone/>
              <a:defRPr sz="2600" b="1" i="0" baseline="0">
                <a:solidFill>
                  <a:schemeClr val="bg1"/>
                </a:solidFill>
                <a:latin typeface="Roboto" pitchFamily="2" charset="0"/>
              </a:defRPr>
            </a:lvl5pPr>
          </a:lstStyle>
          <a:p>
            <a:pPr lvl="0"/>
            <a:r>
              <a:rPr lang="fr-FR"/>
              <a:t>A lifetime of inspiration</a:t>
            </a:r>
            <a:br>
              <a:rPr lang="fr-FR"/>
            </a:br>
            <a:r>
              <a:rPr lang="fr-FR"/>
              <a:t>starts here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4D1BDE-DF16-85FA-2052-422262A06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1890" y="4034619"/>
            <a:ext cx="1084621" cy="920666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97E881F9-805E-5F04-9F2D-CF619249DCE8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4129733" y="34515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Roboto" pitchFamily="2" charset="0"/>
                <a:ea typeface="Roboto" pitchFamily="2" charset="0"/>
              </a:rPr>
              <a:t>© European Union 2023 – Getty Images</a:t>
            </a:r>
            <a:endParaRPr lang="fr-FR" sz="700"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7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" r="7"/>
          <a:stretch/>
        </p:blipFill>
        <p:spPr>
          <a:xfrm>
            <a:off x="794" y="0"/>
            <a:ext cx="51427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B563C06-6C1B-4B7C-97B4-A2F8236C71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C77B48-EC11-B6E9-9B13-9FD1F100C7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3FCC707-87CD-056D-2DB1-20214D002A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508371"/>
      </p:ext>
    </p:extLst>
  </p:cSld>
  <p:clrMapOvr>
    <a:masterClrMapping/>
  </p:clrMapOvr>
</p:sld>
</file>

<file path=ppt/theme/theme1.xml><?xml version="1.0" encoding="utf-8"?>
<a:theme xmlns:a="http://schemas.openxmlformats.org/drawingml/2006/main" name="3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7" ma:contentTypeDescription="Create a new document." ma:contentTypeScope="" ma:versionID="aff02f40e35b6b005fa959fa3df1e824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edb97eb0b4c86950c3864cec2d259fef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7977E7AE-07EB-45EF-9C18-8732EC54DB65}"/>
</file>

<file path=customXml/itemProps2.xml><?xml version="1.0" encoding="utf-8"?>
<ds:datastoreItem xmlns:ds="http://schemas.openxmlformats.org/officeDocument/2006/customXml" ds:itemID="{0BFCD3DD-EE4E-47EA-A731-E8F0382E4281}"/>
</file>

<file path=customXml/itemProps3.xml><?xml version="1.0" encoding="utf-8"?>
<ds:datastoreItem xmlns:ds="http://schemas.openxmlformats.org/officeDocument/2006/customXml" ds:itemID="{A1F6AA94-5A22-44BD-A4C8-833C73C27B0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11111</TotalTime>
  <Words>0</Words>
  <Application>Microsoft Macintosh PowerPoint</Application>
  <PresentationFormat>Personnalisé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8" baseType="lpstr">
      <vt:lpstr>Roboto Bk</vt:lpstr>
      <vt:lpstr>Arial</vt:lpstr>
      <vt:lpstr>Roboto</vt:lpstr>
      <vt:lpstr>EC Square Sans Pro Extra Black</vt:lpstr>
      <vt:lpstr>Open Sans</vt:lpstr>
      <vt:lpstr>Calibri</vt:lpstr>
      <vt:lpstr>3_Title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john sivirine</cp:lastModifiedBy>
  <cp:revision>110</cp:revision>
  <dcterms:created xsi:type="dcterms:W3CDTF">2021-04-28T16:14:15Z</dcterms:created>
  <dcterms:modified xsi:type="dcterms:W3CDTF">2023-08-30T15:58:34Z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</Properties>
</file>