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9" r:id="rId1"/>
  </p:sldMasterIdLst>
  <p:notesMasterIdLst>
    <p:notesMasterId r:id="rId3"/>
  </p:notesMasterIdLst>
  <p:sldIdLst>
    <p:sldId id="275" r:id="rId2"/>
  </p:sldIdLst>
  <p:sldSz cx="5145088" cy="51435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EC Square Sans Pro Extra Black" panose="02000506040000020004" pitchFamily="2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itchFamily="2" charset="0"/>
      <p:regular r:id="rId15"/>
      <p:bold r:id="rId16"/>
      <p:italic r:id="rId17"/>
      <p:boldItalic r:id="rId18"/>
    </p:embeddedFont>
    <p:embeddedFont>
      <p:font typeface="Roboto Bk" pitchFamily="2" charset="0"/>
      <p:bold r:id="rId19"/>
      <p:italic r:id="rId20"/>
      <p:boldItalic r:id="rId21"/>
    </p:embeddedFont>
    <p:embeddedFont>
      <p:font typeface="Roboto Lt" pitchFamily="2" charset="0"/>
      <p:regular r:id="rId22"/>
      <p:italic r:id="rId23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89B"/>
    <a:srgbClr val="F468A3"/>
    <a:srgbClr val="1D726F"/>
    <a:srgbClr val="01B23B"/>
    <a:srgbClr val="303F9F"/>
    <a:srgbClr val="FF6F00"/>
    <a:srgbClr val="CFE8E6"/>
    <a:srgbClr val="C9E9E7"/>
    <a:srgbClr val="BED982"/>
    <a:srgbClr val="E99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49"/>
    <p:restoredTop sz="96339"/>
  </p:normalViewPr>
  <p:slideViewPr>
    <p:cSldViewPr snapToGrid="0" snapToObjects="1">
      <p:cViewPr varScale="1">
        <p:scale>
          <a:sx n="221" d="100"/>
          <a:sy n="221" d="100"/>
        </p:scale>
        <p:origin x="3224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26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21" Type="http://schemas.openxmlformats.org/officeDocument/2006/relationships/font" Target="fonts/font18.fntdata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font" Target="fonts/font17.fntdata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24" Type="http://schemas.openxmlformats.org/officeDocument/2006/relationships/presProps" Target="presProps.xml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font" Target="fonts/font20.fntdata"/><Relationship Id="rId28" Type="http://schemas.openxmlformats.org/officeDocument/2006/relationships/customXml" Target="../customXml/item1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font" Target="fonts/font19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05/09/2023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420000">
            <a:off x="2755682" y="3079531"/>
            <a:ext cx="1614076" cy="161407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65D8DC7-AD87-C90C-E94A-2595DB2EF1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645" y="219224"/>
            <a:ext cx="770874" cy="466110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E0F6801-6A82-7DC4-21FC-968E1806E9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5754" y="532061"/>
            <a:ext cx="3999334" cy="6619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400" b="1" i="0" baseline="0">
                <a:solidFill>
                  <a:schemeClr val="bg1"/>
                </a:solidFill>
                <a:latin typeface="Roboto" pitchFamily="2" charset="0"/>
              </a:defRPr>
            </a:lvl1pPr>
            <a:lvl2pPr marL="1714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2pPr>
            <a:lvl3pPr marL="3429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3pPr>
            <a:lvl4pPr marL="5143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4pPr>
            <a:lvl5pPr marL="6858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5pPr>
          </a:lstStyle>
          <a:p>
            <a:pPr lvl="0"/>
            <a:r>
              <a:rPr lang="lt-LT"/>
              <a:t>Hier vind je inspiratie, </a:t>
            </a:r>
            <a:br>
              <a:rPr lang="lt-LT"/>
            </a:br>
            <a:r>
              <a:rPr lang="lt-LT"/>
              <a:t>je leven lang </a:t>
            </a:r>
            <a:endParaRPr lang="uk-UA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2344360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>
                <a:latin typeface="Roboto" pitchFamily="2" charset="0"/>
                <a:ea typeface="Roboto" pitchFamily="2" charset="0"/>
              </a:rPr>
              <a:t>© Europese Unie 2023 – Getty Images</a:t>
            </a:r>
            <a:endParaRPr lang="fr-FR" sz="700">
              <a:latin typeface="Roboto" pitchFamily="2" charset="0"/>
              <a:ea typeface="Roboto" pitchFamily="2" charset="0"/>
            </a:endParaRP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181C96AC-8F2A-01FF-B8A1-4DED4405BEF4}"/>
              </a:ext>
            </a:extLst>
          </p:cNvPr>
          <p:cNvSpPr>
            <a:spLocks noGrp="1" noChangeAspect="1"/>
          </p:cNvSpPr>
          <p:nvPr>
            <p:ph type="body" sz="quarter" idx="13" hasCustomPrompt="1"/>
          </p:nvPr>
        </p:nvSpPr>
        <p:spPr>
          <a:xfrm rot="420000">
            <a:off x="2201956" y="3556632"/>
            <a:ext cx="2723418" cy="295586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Aanvraagronde</a:t>
            </a:r>
            <a:endParaRPr lang="fr-FR"/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97CD3692-56C4-CE7B-C93F-84B0B8F8D211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 rot="420000">
            <a:off x="2380753" y="3873471"/>
            <a:ext cx="2306076" cy="286142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start op 4/10</a:t>
            </a:r>
            <a:endParaRPr lang="fr-FR"/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A1E8341D-06F7-689E-BA3C-FD181CA3D7D9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0" i="0" kern="800" spc="50" baseline="0">
                <a:latin typeface="Roboto Lt" pitchFamily="2" charset="0"/>
                <a:ea typeface="Roboto Lt" pitchFamily="2" charset="0"/>
              </a:rPr>
              <a:t>EUROPESE UNIE</a:t>
            </a:r>
            <a:endParaRPr lang="fr-FR" sz="800" b="0" i="0" kern="800" spc="50" baseline="0">
              <a:latin typeface="Roboto Lt" pitchFamily="2" charset="0"/>
              <a:ea typeface="Roboto Lt" pitchFamily="2" charset="0"/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B7490CD4-1978-EF88-3627-BC0C28711AC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72428" y="4385408"/>
            <a:ext cx="1161161" cy="536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7" r="7"/>
          <a:stretch/>
        </p:blipFill>
        <p:spPr>
          <a:xfrm>
            <a:off x="794" y="0"/>
            <a:ext cx="514279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B8885F02-5754-4161-D5EF-812E9C6B1B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8572A21-DBDE-9D49-62E9-1CB3DCD9D7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AE8E612-C8F2-0072-15BB-7600EE7BCDE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9313394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7" ma:contentTypeDescription="Create a new document." ma:contentTypeScope="" ma:versionID="aff02f40e35b6b005fa959fa3df1e824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edb97eb0b4c86950c3864cec2d259fef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3ACAFEDF-3777-4B52-B188-8473C4A75A5B}"/>
</file>

<file path=customXml/itemProps2.xml><?xml version="1.0" encoding="utf-8"?>
<ds:datastoreItem xmlns:ds="http://schemas.openxmlformats.org/officeDocument/2006/customXml" ds:itemID="{5EDBAD40-FB6F-47AF-9F7E-5651C1C80208}"/>
</file>

<file path=customXml/itemProps3.xml><?xml version="1.0" encoding="utf-8"?>
<ds:datastoreItem xmlns:ds="http://schemas.openxmlformats.org/officeDocument/2006/customXml" ds:itemID="{B6BEF6C6-0803-48A4-BF8F-F9855351B80D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11229</TotalTime>
  <Words>0</Words>
  <Application>Microsoft Macintosh PowerPoint</Application>
  <PresentationFormat>Personnalisé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9" baseType="lpstr">
      <vt:lpstr>Arial</vt:lpstr>
      <vt:lpstr>Roboto Bk</vt:lpstr>
      <vt:lpstr>Roboto</vt:lpstr>
      <vt:lpstr>EC Square Sans Pro Extra Black</vt:lpstr>
      <vt:lpstr>Open Sans</vt:lpstr>
      <vt:lpstr>Roboto Lt</vt:lpstr>
      <vt:lpstr>Calibri</vt:lpstr>
      <vt:lpstr>3_Title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john sivirine</cp:lastModifiedBy>
  <cp:revision>116</cp:revision>
  <dcterms:created xsi:type="dcterms:W3CDTF">2021-04-28T16:14:15Z</dcterms:created>
  <dcterms:modified xsi:type="dcterms:W3CDTF">2023-09-05T11:53:52Z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</Properties>
</file>