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9" r:id="rId1"/>
  </p:sldMasterIdLst>
  <p:notesMasterIdLst>
    <p:notesMasterId r:id="rId3"/>
  </p:notesMasterIdLst>
  <p:sldIdLst>
    <p:sldId id="271" r:id="rId2"/>
  </p:sldIdLst>
  <p:sldSz cx="5145088" cy="5143500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EC Square Sans Pro Extra Black" panose="02000506040000020004" pitchFamily="2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itchFamily="2" charset="0"/>
      <p:regular r:id="rId15"/>
      <p:bold r:id="rId16"/>
      <p:italic r:id="rId17"/>
      <p:boldItalic r:id="rId18"/>
    </p:embeddedFont>
    <p:embeddedFont>
      <p:font typeface="Roboto Bk" pitchFamily="2" charset="0"/>
      <p:bold r:id="rId19"/>
      <p:italic r:id="rId20"/>
      <p:boldItalic r:id="rId21"/>
    </p:embeddedFont>
    <p:embeddedFont>
      <p:font typeface="Roboto Lt" pitchFamily="2" charset="0"/>
      <p:regular r:id="rId22"/>
      <p:italic r:id="rId23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389B"/>
    <a:srgbClr val="F468A3"/>
    <a:srgbClr val="1D726F"/>
    <a:srgbClr val="01B23B"/>
    <a:srgbClr val="303F9F"/>
    <a:srgbClr val="FF6F00"/>
    <a:srgbClr val="CFE8E6"/>
    <a:srgbClr val="C9E9E7"/>
    <a:srgbClr val="BED982"/>
    <a:srgbClr val="E99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204"/>
    <p:restoredTop sz="96302"/>
  </p:normalViewPr>
  <p:slideViewPr>
    <p:cSldViewPr snapToGrid="0" snapToObjects="1">
      <p:cViewPr varScale="1">
        <p:scale>
          <a:sx n="231" d="100"/>
          <a:sy n="231" d="100"/>
        </p:scale>
        <p:origin x="3824" y="1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26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21" Type="http://schemas.openxmlformats.org/officeDocument/2006/relationships/font" Target="fonts/font18.fntdata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font" Target="fonts/font17.fntdata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24" Type="http://schemas.openxmlformats.org/officeDocument/2006/relationships/presProps" Target="presProps.xml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font" Target="fonts/font20.fntdata"/><Relationship Id="rId28" Type="http://schemas.openxmlformats.org/officeDocument/2006/relationships/customXml" Target="../customXml/item1.xml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font" Target="fonts/font19.fntdata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05/09/2023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04964">
            <a:off x="2821089" y="2904905"/>
            <a:ext cx="1614076" cy="161407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565D8DC7-AD87-C90C-E94A-2595DB2EF1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645" y="219224"/>
            <a:ext cx="770874" cy="466110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E0F6801-6A82-7DC4-21FC-968E1806E9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91609" y="551880"/>
            <a:ext cx="4053480" cy="66198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500" b="1" i="0" baseline="0">
                <a:solidFill>
                  <a:schemeClr val="bg1"/>
                </a:solidFill>
                <a:latin typeface="Roboto" pitchFamily="2" charset="0"/>
              </a:defRPr>
            </a:lvl1pPr>
            <a:lvl2pPr marL="1714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2pPr>
            <a:lvl3pPr marL="3429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3pPr>
            <a:lvl4pPr marL="5143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4pPr>
            <a:lvl5pPr marL="6858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5pPr>
          </a:lstStyle>
          <a:p>
            <a:pPr lvl="0"/>
            <a:r>
              <a:rPr lang="fr-BE"/>
              <a:t>Få inspiration til dit liv </a:t>
            </a:r>
            <a:br>
              <a:rPr lang="fr-BE"/>
            </a:br>
            <a:r>
              <a:rPr lang="fr-BE"/>
              <a:t>med DiscoverEU </a:t>
            </a:r>
            <a:endParaRPr lang="uk-UA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34515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>
                <a:latin typeface="Roboto" pitchFamily="2" charset="0"/>
                <a:ea typeface="Roboto" pitchFamily="2" charset="0"/>
              </a:rPr>
              <a:t>© Den Europæiske Union 2023 – Getty Images</a:t>
            </a:r>
            <a:endParaRPr lang="fr-FR" sz="700">
              <a:latin typeface="Roboto" pitchFamily="2" charset="0"/>
              <a:ea typeface="Roboto" pitchFamily="2" charset="0"/>
            </a:endParaRP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181C96AC-8F2A-01FF-B8A1-4DED4405BEF4}"/>
              </a:ext>
            </a:extLst>
          </p:cNvPr>
          <p:cNvSpPr>
            <a:spLocks noGrp="1" noChangeAspect="1"/>
          </p:cNvSpPr>
          <p:nvPr>
            <p:ph type="body" sz="quarter" idx="13" hasCustomPrompt="1"/>
          </p:nvPr>
        </p:nvSpPr>
        <p:spPr>
          <a:xfrm rot="420000">
            <a:off x="2526476" y="3117749"/>
            <a:ext cx="2284851" cy="295586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3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Ansøgninger</a:t>
            </a:r>
            <a:endParaRPr lang="fr-FR"/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DA12EEBD-ED3E-9753-5F06-00084E59FF64}"/>
              </a:ext>
            </a:extLst>
          </p:cNvPr>
          <p:cNvSpPr>
            <a:spLocks noGrp="1" noChangeAspect="1"/>
          </p:cNvSpPr>
          <p:nvPr>
            <p:ph type="body" sz="quarter" idx="14" hasCustomPrompt="1"/>
          </p:nvPr>
        </p:nvSpPr>
        <p:spPr>
          <a:xfrm rot="420000">
            <a:off x="2556388" y="4046736"/>
            <a:ext cx="2003928" cy="286142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3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4. oktober </a:t>
            </a:r>
            <a:endParaRPr lang="en-GB"/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4307DB75-D1F5-E3AF-8EDC-CF84D8E2FCA2}"/>
              </a:ext>
            </a:extLst>
          </p:cNvPr>
          <p:cNvSpPr>
            <a:spLocks noGrp="1" noChangeAspect="1"/>
          </p:cNvSpPr>
          <p:nvPr>
            <p:ph type="body" sz="quarter" idx="16" hasCustomPrompt="1"/>
          </p:nvPr>
        </p:nvSpPr>
        <p:spPr>
          <a:xfrm rot="420000">
            <a:off x="2907031" y="3738861"/>
            <a:ext cx="1369516" cy="286142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3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fra den </a:t>
            </a:r>
            <a:endParaRPr lang="fr-FR"/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97CD3692-56C4-CE7B-C93F-84B0B8F8D211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 rot="420000">
            <a:off x="2536215" y="3431276"/>
            <a:ext cx="2209852" cy="286142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3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kan indgives</a:t>
            </a:r>
            <a:endParaRPr lang="fr-FR"/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A1E8341D-06F7-689E-BA3C-FD181CA3D7D9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0" i="0" kern="800" spc="50" baseline="0">
                <a:latin typeface="Roboto Lt" pitchFamily="2" charset="0"/>
                <a:ea typeface="Roboto Lt" pitchFamily="2" charset="0"/>
              </a:rPr>
              <a:t>DEN EUROPÆISKE UNION</a:t>
            </a:r>
            <a:endParaRPr lang="fr-FR" sz="800" b="0" i="0" kern="800" spc="50" baseline="0">
              <a:latin typeface="Roboto Lt" pitchFamily="2" charset="0"/>
              <a:ea typeface="Roboto Lt" pitchFamily="2" charset="0"/>
            </a:endParaRP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CA0EC6D1-5A37-23AA-7B2A-A876132B280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1002" y="4062248"/>
            <a:ext cx="1200974" cy="897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7" r="7"/>
          <a:stretch/>
        </p:blipFill>
        <p:spPr>
          <a:xfrm>
            <a:off x="794" y="0"/>
            <a:ext cx="514279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8A82A309-61A4-E8C6-003F-EC8201E1775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4479AF3-8BEF-C5CB-47BF-D0D5DDF486D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F8D21E7-D22C-F2C4-389E-A6174FB140A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6B1DB99-0F1E-F26F-61E4-DAA8BEE25BC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D1AB7A51-32C8-19A4-E978-70AD5E39FFF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4962085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7" ma:contentTypeDescription="Create a new document." ma:contentTypeScope="" ma:versionID="aff02f40e35b6b005fa959fa3df1e824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edb97eb0b4c86950c3864cec2d259fef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FDF319C2-F2FA-4D68-997C-0E80C5EED6B6}"/>
</file>

<file path=customXml/itemProps2.xml><?xml version="1.0" encoding="utf-8"?>
<ds:datastoreItem xmlns:ds="http://schemas.openxmlformats.org/officeDocument/2006/customXml" ds:itemID="{482E6CB7-6A9B-41FA-AD79-C7AC00E98B9B}"/>
</file>

<file path=customXml/itemProps3.xml><?xml version="1.0" encoding="utf-8"?>
<ds:datastoreItem xmlns:ds="http://schemas.openxmlformats.org/officeDocument/2006/customXml" ds:itemID="{938778CA-3388-4238-AA03-EB671469B4FA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11217</TotalTime>
  <Words>0</Words>
  <Application>Microsoft Macintosh PowerPoint</Application>
  <PresentationFormat>Personnalisé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9" baseType="lpstr">
      <vt:lpstr>Arial</vt:lpstr>
      <vt:lpstr>Roboto Bk</vt:lpstr>
      <vt:lpstr>Roboto</vt:lpstr>
      <vt:lpstr>EC Square Sans Pro Extra Black</vt:lpstr>
      <vt:lpstr>Open Sans</vt:lpstr>
      <vt:lpstr>Roboto Lt</vt:lpstr>
      <vt:lpstr>Calibri</vt:lpstr>
      <vt:lpstr>3_Title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john sivirine</cp:lastModifiedBy>
  <cp:revision>113</cp:revision>
  <dcterms:created xsi:type="dcterms:W3CDTF">2021-04-28T16:14:15Z</dcterms:created>
  <dcterms:modified xsi:type="dcterms:W3CDTF">2023-09-05T07:19:42Z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</Properties>
</file>