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9" r:id="rId1"/>
  </p:sldMasterIdLst>
  <p:notesMasterIdLst>
    <p:notesMasterId r:id="rId3"/>
  </p:notesMasterIdLst>
  <p:sldIdLst>
    <p:sldId id="271" r:id="rId2"/>
  </p:sldIdLst>
  <p:sldSz cx="5145088" cy="5143500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EC Square Sans Pro Extra Black" panose="02000506040000020004" pitchFamily="2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itchFamily="2" charset="0"/>
      <p:regular r:id="rId15"/>
      <p:bold r:id="rId16"/>
      <p:italic r:id="rId17"/>
      <p:boldItalic r:id="rId18"/>
    </p:embeddedFont>
    <p:embeddedFont>
      <p:font typeface="Roboto Bk" pitchFamily="2" charset="0"/>
      <p:bold r:id="rId19"/>
      <p:italic r:id="rId20"/>
      <p:boldItalic r:id="rId21"/>
    </p:embeddedFont>
    <p:embeddedFont>
      <p:font typeface="Roboto Lt" pitchFamily="2" charset="0"/>
      <p:regular r:id="rId22"/>
      <p:italic r:id="rId23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389B"/>
    <a:srgbClr val="F468A3"/>
    <a:srgbClr val="1D726F"/>
    <a:srgbClr val="01B23B"/>
    <a:srgbClr val="303F9F"/>
    <a:srgbClr val="FF6F00"/>
    <a:srgbClr val="CFE8E6"/>
    <a:srgbClr val="C9E9E7"/>
    <a:srgbClr val="BED982"/>
    <a:srgbClr val="E99B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344"/>
    <p:restoredTop sz="96313"/>
  </p:normalViewPr>
  <p:slideViewPr>
    <p:cSldViewPr snapToGrid="0" snapToObjects="1">
      <p:cViewPr varScale="1">
        <p:scale>
          <a:sx n="248" d="100"/>
          <a:sy n="248" d="100"/>
        </p:scale>
        <p:origin x="1848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font" Target="fonts/font15.fntdata"/><Relationship Id="rId26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21" Type="http://schemas.openxmlformats.org/officeDocument/2006/relationships/font" Target="fonts/font18.fntdata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font" Target="fonts/font14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3.fntdata"/><Relationship Id="rId20" Type="http://schemas.openxmlformats.org/officeDocument/2006/relationships/font" Target="fonts/font17.fntdata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24" Type="http://schemas.openxmlformats.org/officeDocument/2006/relationships/presProps" Target="presProps.xml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23" Type="http://schemas.openxmlformats.org/officeDocument/2006/relationships/font" Target="fonts/font20.fntdata"/><Relationship Id="rId28" Type="http://schemas.openxmlformats.org/officeDocument/2006/relationships/customXml" Target="../customXml/item1.xml"/><Relationship Id="rId10" Type="http://schemas.openxmlformats.org/officeDocument/2006/relationships/font" Target="fonts/font7.fntdata"/><Relationship Id="rId19" Type="http://schemas.openxmlformats.org/officeDocument/2006/relationships/font" Target="fonts/font16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Relationship Id="rId22" Type="http://schemas.openxmlformats.org/officeDocument/2006/relationships/font" Target="fonts/font19.fntdata"/><Relationship Id="rId27" Type="http://schemas.openxmlformats.org/officeDocument/2006/relationships/tableStyles" Target="tableStyles.xml"/><Relationship Id="rId30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05/09/2023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420000">
            <a:off x="2730234" y="2964736"/>
            <a:ext cx="1614076" cy="161407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565D8DC7-AD87-C90C-E94A-2595DB2EF1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70721"/>
          <a:stretch/>
        </p:blipFill>
        <p:spPr>
          <a:xfrm>
            <a:off x="4568825" y="192254"/>
            <a:ext cx="387019" cy="24309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7645" y="219224"/>
            <a:ext cx="770874" cy="466110"/>
          </a:xfrm>
          <a:prstGeom prst="rect">
            <a:avLst/>
          </a:prstGeo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E0F6801-6A82-7DC4-21FC-968E1806E9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91609" y="620196"/>
            <a:ext cx="4053480" cy="66198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500" b="1" i="0" baseline="0">
                <a:solidFill>
                  <a:schemeClr val="bg1"/>
                </a:solidFill>
                <a:latin typeface="Roboto" pitchFamily="2" charset="0"/>
              </a:defRPr>
            </a:lvl1pPr>
            <a:lvl2pPr marL="17145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2pPr>
            <a:lvl3pPr marL="34290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3pPr>
            <a:lvl4pPr marL="51435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4pPr>
            <a:lvl5pPr marL="68580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5pPr>
          </a:lstStyle>
          <a:p>
            <a:pPr lvl="0"/>
            <a:r>
              <a:rPr lang="fr-BE"/>
              <a:t>Aquí comienza toda </a:t>
            </a:r>
            <a:br>
              <a:rPr lang="fr-BE"/>
            </a:br>
            <a:r>
              <a:rPr lang="fr-BE"/>
              <a:t>una vida de inspiración </a:t>
            </a:r>
            <a:endParaRPr lang="uk-UA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7E881F9-805E-5F04-9F2D-CF619249DCE8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34515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>
                <a:latin typeface="Roboto" pitchFamily="2" charset="0"/>
                <a:ea typeface="Roboto" pitchFamily="2" charset="0"/>
              </a:rPr>
              <a:t>© Unión Europea 2023 – Getty Images</a:t>
            </a:r>
            <a:endParaRPr lang="fr-FR" sz="700">
              <a:latin typeface="Roboto" pitchFamily="2" charset="0"/>
              <a:ea typeface="Roboto" pitchFamily="2" charset="0"/>
            </a:endParaRPr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181C96AC-8F2A-01FF-B8A1-4DED4405BEF4}"/>
              </a:ext>
            </a:extLst>
          </p:cNvPr>
          <p:cNvSpPr>
            <a:spLocks noGrp="1" noChangeAspect="1"/>
          </p:cNvSpPr>
          <p:nvPr>
            <p:ph type="body" sz="quarter" idx="13" hasCustomPrompt="1"/>
          </p:nvPr>
        </p:nvSpPr>
        <p:spPr>
          <a:xfrm rot="420000">
            <a:off x="2274294" y="3174595"/>
            <a:ext cx="2568968" cy="295586"/>
          </a:xfrm>
          <a:prstGeom prst="rect">
            <a:avLst/>
          </a:prstGeom>
          <a:solidFill>
            <a:srgbClr val="FFE52E"/>
          </a:solidFill>
        </p:spPr>
        <p:txBody>
          <a:bodyPr lIns="0" tIns="648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1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La presentación </a:t>
            </a:r>
            <a:endParaRPr lang="fr-FR"/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DA12EEBD-ED3E-9753-5F06-00084E59FF64}"/>
              </a:ext>
            </a:extLst>
          </p:cNvPr>
          <p:cNvSpPr>
            <a:spLocks noGrp="1" noChangeAspect="1"/>
          </p:cNvSpPr>
          <p:nvPr>
            <p:ph type="body" sz="quarter" idx="14" hasCustomPrompt="1"/>
          </p:nvPr>
        </p:nvSpPr>
        <p:spPr>
          <a:xfrm rot="420000">
            <a:off x="2416807" y="4096386"/>
            <a:ext cx="2067643" cy="286142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1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4 de octubre</a:t>
            </a:r>
            <a:endParaRPr lang="en-GB"/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4307DB75-D1F5-E3AF-8EDC-CF84D8E2FCA2}"/>
              </a:ext>
            </a:extLst>
          </p:cNvPr>
          <p:cNvSpPr>
            <a:spLocks noGrp="1" noChangeAspect="1"/>
          </p:cNvSpPr>
          <p:nvPr>
            <p:ph type="body" sz="quarter" idx="16" hasCustomPrompt="1"/>
          </p:nvPr>
        </p:nvSpPr>
        <p:spPr>
          <a:xfrm rot="420000">
            <a:off x="2877128" y="3794232"/>
            <a:ext cx="1208640" cy="286142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1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abre el </a:t>
            </a:r>
            <a:endParaRPr lang="fr-FR"/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97CD3692-56C4-CE7B-C93F-84B0B8F8D211}"/>
              </a:ext>
            </a:extLst>
          </p:cNvPr>
          <p:cNvSpPr>
            <a:spLocks noGrp="1" noChangeAspect="1"/>
          </p:cNvSpPr>
          <p:nvPr>
            <p:ph type="body" sz="quarter" idx="17" hasCustomPrompt="1"/>
          </p:nvPr>
        </p:nvSpPr>
        <p:spPr>
          <a:xfrm rot="420000">
            <a:off x="2193521" y="3489888"/>
            <a:ext cx="2638855" cy="286142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1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de candidaturas </a:t>
            </a:r>
            <a:endParaRPr lang="fr-FR"/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A1E8341D-06F7-689E-BA3C-FD181CA3D7D9}"/>
              </a:ext>
            </a:extLst>
          </p:cNvPr>
          <p:cNvSpPr txBox="1">
            <a:spLocks/>
          </p:cNvSpPr>
          <p:nvPr userDrawn="1"/>
        </p:nvSpPr>
        <p:spPr>
          <a:xfrm>
            <a:off x="2649999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0" i="0" kern="800" spc="50" baseline="0">
                <a:latin typeface="Roboto Lt" pitchFamily="2" charset="0"/>
                <a:ea typeface="Roboto Lt" pitchFamily="2" charset="0"/>
              </a:rPr>
              <a:t>UNIÓN EUROPEA</a:t>
            </a:r>
            <a:endParaRPr lang="fr-FR" sz="800" b="0" i="0" kern="800" spc="50" baseline="0">
              <a:latin typeface="Roboto Lt" pitchFamily="2" charset="0"/>
              <a:ea typeface="Roboto Lt" pitchFamily="2" charset="0"/>
            </a:endParaRP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B99B90B1-7A24-40B4-7C03-C88B5DB1990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68305" y="4151474"/>
            <a:ext cx="1261101" cy="806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7" r="7"/>
          <a:stretch/>
        </p:blipFill>
        <p:spPr>
          <a:xfrm>
            <a:off x="794" y="0"/>
            <a:ext cx="514279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72913C21-2DED-FFED-4B5D-5757365A688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1076A94-E6C3-19FF-3004-9F2853AF150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9825633-0FCD-9035-C058-F116321B8B5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E319C0D-C8F4-BE55-4A4C-592507334BD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A95B678-05A5-3C39-2FC0-39CE7AFAB4B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17877245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7" ma:contentTypeDescription="Create a new document." ma:contentTypeScope="" ma:versionID="aff02f40e35b6b005fa959fa3df1e824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edb97eb0b4c86950c3864cec2d259fef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Props1.xml><?xml version="1.0" encoding="utf-8"?>
<ds:datastoreItem xmlns:ds="http://schemas.openxmlformats.org/officeDocument/2006/customXml" ds:itemID="{A6E4F6D0-16AE-494F-8A03-9377D345559E}"/>
</file>

<file path=customXml/itemProps2.xml><?xml version="1.0" encoding="utf-8"?>
<ds:datastoreItem xmlns:ds="http://schemas.openxmlformats.org/officeDocument/2006/customXml" ds:itemID="{1C2CC9C9-96F8-4C61-A34B-C349DC85CF46}"/>
</file>

<file path=customXml/itemProps3.xml><?xml version="1.0" encoding="utf-8"?>
<ds:datastoreItem xmlns:ds="http://schemas.openxmlformats.org/officeDocument/2006/customXml" ds:itemID="{733E2624-8FC4-498C-A68D-DCB57878A816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11201</TotalTime>
  <Words>0</Words>
  <Application>Microsoft Macintosh PowerPoint</Application>
  <PresentationFormat>Personnalisé</PresentationFormat>
  <Paragraphs>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9" baseType="lpstr">
      <vt:lpstr>Arial</vt:lpstr>
      <vt:lpstr>Roboto Bk</vt:lpstr>
      <vt:lpstr>Roboto</vt:lpstr>
      <vt:lpstr>EC Square Sans Pro Extra Black</vt:lpstr>
      <vt:lpstr>Open Sans</vt:lpstr>
      <vt:lpstr>Roboto Lt</vt:lpstr>
      <vt:lpstr>Calibri</vt:lpstr>
      <vt:lpstr>3_Title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john sivirine</cp:lastModifiedBy>
  <cp:revision>114</cp:revision>
  <dcterms:created xsi:type="dcterms:W3CDTF">2021-04-28T16:14:15Z</dcterms:created>
  <dcterms:modified xsi:type="dcterms:W3CDTF">2023-09-05T08:25:37Z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</Properties>
</file>