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6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70"/>
    <p:restoredTop sz="96318"/>
  </p:normalViewPr>
  <p:slideViewPr>
    <p:cSldViewPr snapToGrid="0" snapToObjects="1">
      <p:cViewPr varScale="1">
        <p:scale>
          <a:sx n="252" d="100"/>
          <a:sy n="252" d="100"/>
        </p:scale>
        <p:origin x="34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06/09/2023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55682" y="3079531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Aici începe </a:t>
            </a:r>
            <a:br>
              <a:rPr lang="lt-LT"/>
            </a:br>
            <a:r>
              <a:rPr lang="lt-LT"/>
              <a:t>o viață de inspirație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Uniunea Europeană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420000">
            <a:off x="2620853" y="3500054"/>
            <a:ext cx="1986092" cy="367298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Înscrierile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427871" y="3882182"/>
            <a:ext cx="2223395" cy="355563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încep pe 4/10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UNIUNEA EUROPEANĂ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AA5B56C-F93F-D85B-3B39-A7944A34AC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076" y="4387583"/>
            <a:ext cx="1409335" cy="53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6ED5976-EDDC-CA4D-E4F2-60B3F76821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13CF82-31B0-A6A5-DC66-2751F50193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12B9968-10B3-A784-E250-FD646408610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551020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8D7D3BC-17A9-4113-AEDD-630A1A42749B}"/>
</file>

<file path=customXml/itemProps2.xml><?xml version="1.0" encoding="utf-8"?>
<ds:datastoreItem xmlns:ds="http://schemas.openxmlformats.org/officeDocument/2006/customXml" ds:itemID="{BCCDAC29-D11F-48A0-9AD0-CCAB45DAE780}"/>
</file>

<file path=customXml/itemProps3.xml><?xml version="1.0" encoding="utf-8"?>
<ds:datastoreItem xmlns:ds="http://schemas.openxmlformats.org/officeDocument/2006/customXml" ds:itemID="{952E73C8-D3C2-46E8-ABA4-995B035D851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11238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118</cp:revision>
  <dcterms:created xsi:type="dcterms:W3CDTF">2021-04-28T16:14:15Z</dcterms:created>
  <dcterms:modified xsi:type="dcterms:W3CDTF">2023-09-06T08:03:23Z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