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5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26"/>
    <p:restoredTop sz="96333"/>
  </p:normalViewPr>
  <p:slideViewPr>
    <p:cSldViewPr snapToGrid="0" snapToObjects="1">
      <p:cViewPr>
        <p:scale>
          <a:sx n="226" d="100"/>
          <a:sy n="226" d="100"/>
        </p:scale>
        <p:origin x="3544" y="7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14257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Življenje navdiha </a:t>
            </a:r>
            <a:br>
              <a:rPr lang="lt-LT"/>
            </a:br>
            <a:r>
              <a:rPr lang="lt-LT"/>
              <a:t>se začne tukaj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515121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Evropska unija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609768" y="3459873"/>
            <a:ext cx="2214541" cy="341321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Prijave bomo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768637" y="4164108"/>
            <a:ext cx="1828674" cy="33041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4. oktobra.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590567" y="3817515"/>
            <a:ext cx="2179890" cy="33041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začeli zbirati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EVROPSKA UNIJA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05372D7-27F8-53AA-583E-4872FEE58B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9036" y="4197350"/>
            <a:ext cx="1046607" cy="72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E01CC87-5614-1E1A-9BF8-58152583FA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DBE284-F331-CCCC-9B35-435DC1765C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F53034-EFA8-1ADB-007A-FF0950A3C21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B9D1D3-57A9-8620-C92A-E503082804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99127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F14E183B-5EE5-46D3-86E7-69D0C2FEE4E6}"/>
</file>

<file path=customXml/itemProps2.xml><?xml version="1.0" encoding="utf-8"?>
<ds:datastoreItem xmlns:ds="http://schemas.openxmlformats.org/officeDocument/2006/customXml" ds:itemID="{102E21F8-21EB-45DD-82F6-62FB74FD3B6A}"/>
</file>

<file path=customXml/itemProps3.xml><?xml version="1.0" encoding="utf-8"?>
<ds:datastoreItem xmlns:ds="http://schemas.openxmlformats.org/officeDocument/2006/customXml" ds:itemID="{950202C5-5C32-4583-AA2A-E1118CED47F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11245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116</cp:revision>
  <dcterms:created xsi:type="dcterms:W3CDTF">2021-04-28T16:14:15Z</dcterms:created>
  <dcterms:modified xsi:type="dcterms:W3CDTF">2023-09-05T13:03:11Z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