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6"/>
    <p:restoredTop sz="96284"/>
  </p:normalViewPr>
  <p:slideViewPr>
    <p:cSldViewPr snapToGrid="0" snapToObjects="1">
      <p:cViewPr varScale="1">
        <p:scale>
          <a:sx n="278" d="100"/>
          <a:sy n="278" d="100"/>
        </p:scale>
        <p:origin x="3376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04964">
            <a:off x="2920937" y="2710465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620196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uk-UA"/>
              <a:t>Вдъхновение за цял </a:t>
            </a:r>
            <a:br>
              <a:rPr lang="uk-UA"/>
            </a:br>
            <a:r>
              <a:rPr lang="uk-UA"/>
              <a:t>живот започва тук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D4D1BDE-DF16-85FA-2052-422262A069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t="78716"/>
          <a:stretch/>
        </p:blipFill>
        <p:spPr>
          <a:xfrm>
            <a:off x="191890" y="4764435"/>
            <a:ext cx="1056331" cy="190849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</a:t>
            </a:r>
            <a:r>
              <a:rPr lang="uk-UA" sz="700" b="0">
                <a:latin typeface="Roboto" pitchFamily="2" charset="0"/>
                <a:ea typeface="Roboto" pitchFamily="2" charset="0"/>
              </a:rPr>
              <a:t>Европейски съюз</a:t>
            </a:r>
            <a:r>
              <a:rPr lang="fr-BE" sz="700" b="0">
                <a:latin typeface="Roboto" pitchFamily="2" charset="0"/>
                <a:ea typeface="Roboto" pitchFamily="2" charset="0"/>
              </a:rPr>
              <a:t>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699346" y="2921442"/>
            <a:ext cx="2142983" cy="29558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Кандидатст</a:t>
            </a:r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A12EEBD-ED3E-9753-5F06-00084E59FF64}"/>
              </a:ext>
            </a:extLst>
          </p:cNvPr>
          <p:cNvSpPr>
            <a:spLocks noGrp="1" noChangeAspect="1"/>
          </p:cNvSpPr>
          <p:nvPr>
            <p:ph type="body" sz="quarter" idx="14" hasCustomPrompt="1"/>
          </p:nvPr>
        </p:nvSpPr>
        <p:spPr>
          <a:xfrm rot="420000">
            <a:off x="2968210" y="3852912"/>
            <a:ext cx="1390121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на 4.10.</a:t>
            </a:r>
            <a:endParaRPr lang="en-GB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913722" y="3546085"/>
            <a:ext cx="1572426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започва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3093058" y="3235587"/>
            <a:ext cx="1281685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ването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uk-UA" sz="800" b="0" i="0" kern="800" spc="50" baseline="0">
                <a:latin typeface="Roboto Lt" pitchFamily="2" charset="0"/>
                <a:ea typeface="Roboto Lt" pitchFamily="2" charset="0"/>
              </a:rPr>
              <a:t>ЕВРОПЕЙСКИ СЪЮЗ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41A4870-DF29-04DF-571D-9EF2673D366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4945" y="4220551"/>
            <a:ext cx="1304130" cy="44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2541C87-8879-DA35-460F-1D728E4EB1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0E64DB-CAAA-E25A-66FE-D3F9B027F9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E6C86DB-3A07-7C6E-648B-F503DA1935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CB41164-E6B0-540C-048F-8316D3B710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DB6FAC3-204A-E013-7390-F03630E05B8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7521688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5555C8A3-7A70-4593-9F01-4EA573D72B69}"/>
</file>

<file path=customXml/itemProps2.xml><?xml version="1.0" encoding="utf-8"?>
<ds:datastoreItem xmlns:ds="http://schemas.openxmlformats.org/officeDocument/2006/customXml" ds:itemID="{3A269051-7711-4D0F-9737-CBFDF81CB8FF}"/>
</file>

<file path=customXml/itemProps3.xml><?xml version="1.0" encoding="utf-8"?>
<ds:datastoreItem xmlns:ds="http://schemas.openxmlformats.org/officeDocument/2006/customXml" ds:itemID="{BD564A1E-0E82-4934-946B-61F34EE7ACC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11182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112</cp:revision>
  <dcterms:created xsi:type="dcterms:W3CDTF">2021-04-28T16:14:15Z</dcterms:created>
  <dcterms:modified xsi:type="dcterms:W3CDTF">2023-09-05T06:44:41Z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