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52"/>
    <p:restoredTop sz="96289"/>
  </p:normalViewPr>
  <p:slideViewPr>
    <p:cSldViewPr snapToGrid="0" snapToObjects="1">
      <p:cViewPr varScale="1">
        <p:scale>
          <a:sx n="221" d="100"/>
          <a:sy n="221" d="100"/>
        </p:scale>
        <p:origin x="204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651024" y="307402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592654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Uma vida de inspiração começa aqui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União Europeia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383805" y="3456658"/>
            <a:ext cx="2381083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Candidaturas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788131" y="4085408"/>
            <a:ext cx="1399917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em 4/10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889245" y="3769905"/>
            <a:ext cx="1281685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ABREM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UNIÃO EUROPEIA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3776A34D-9F53-683F-BAAE-0DCF2AA8969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2594" y="4261080"/>
            <a:ext cx="1228852" cy="69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A7557A8-4C22-29C0-6B20-79BEE1A62B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3E9E37B-4BDA-4E0E-E8ED-E0AFEF4EEC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AB515A-D77F-605A-8255-3E94EE92EF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39B1C05-D34F-515A-27D9-6B177240F6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098691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0454AF51-FE60-4B56-9027-FF9593010393}"/>
</file>

<file path=customXml/itemProps2.xml><?xml version="1.0" encoding="utf-8"?>
<ds:datastoreItem xmlns:ds="http://schemas.openxmlformats.org/officeDocument/2006/customXml" ds:itemID="{93E18446-A49C-4176-BDD8-E1A7D5B5B63A}"/>
</file>

<file path=customXml/itemProps3.xml><?xml version="1.0" encoding="utf-8"?>
<ds:datastoreItem xmlns:ds="http://schemas.openxmlformats.org/officeDocument/2006/customXml" ds:itemID="{95ABB193-1A3D-49E6-8626-BBB0035DB7E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11191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113</cp:revision>
  <dcterms:created xsi:type="dcterms:W3CDTF">2021-04-28T16:14:15Z</dcterms:created>
  <dcterms:modified xsi:type="dcterms:W3CDTF">2023-09-05T12:14:34Z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