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62"/>
    <p:restoredTop sz="96316"/>
  </p:normalViewPr>
  <p:slideViewPr>
    <p:cSldViewPr snapToGrid="0" snapToObjects="1">
      <p:cViewPr>
        <p:scale>
          <a:sx n="284" d="100"/>
          <a:sy n="284" d="100"/>
        </p:scale>
        <p:origin x="1128" y="-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668652" y="298712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Inspiration fürs Leben </a:t>
            </a:r>
            <a:br>
              <a:rPr lang="fr-BE"/>
            </a:br>
            <a:r>
              <a:rPr lang="fr-BE"/>
              <a:t>jetzt und hier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Europäische Union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461810" y="3219843"/>
            <a:ext cx="2174445" cy="29558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Am 4. Oktober 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1896811" y="4121065"/>
            <a:ext cx="2974383" cy="286142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Bewerbungsrunde.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497298" y="3827884"/>
            <a:ext cx="1949915" cy="286142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die nächste 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854320" y="3525221"/>
            <a:ext cx="1309855" cy="286142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startet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EUROPÄISCHE UNION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A6744BD-7861-DB31-322C-B88545E3AF9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7472" y="4204074"/>
            <a:ext cx="1117752" cy="75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5A716AA-1580-FF52-ED0A-4AF08C24B9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BE0B32-5478-60E0-25C2-F216C2CB41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547F3A-1C97-F683-0426-52554C528E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27AA13-A3DA-36AC-347B-AEA2037CB2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B641886-F603-052F-02CC-3FAE6F86C6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706269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69F96042-5791-46D5-AC30-DFD35EA23AFD}"/>
</file>

<file path=customXml/itemProps2.xml><?xml version="1.0" encoding="utf-8"?>
<ds:datastoreItem xmlns:ds="http://schemas.openxmlformats.org/officeDocument/2006/customXml" ds:itemID="{5BA1DC05-8DBE-47B7-827B-FBC32DF04F06}"/>
</file>

<file path=customXml/itemProps3.xml><?xml version="1.0" encoding="utf-8"?>
<ds:datastoreItem xmlns:ds="http://schemas.openxmlformats.org/officeDocument/2006/customXml" ds:itemID="{5BE0F68D-1D7A-403E-A85A-007DD9346C8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11198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