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399"/>
    <p:restoredTop sz="96312"/>
  </p:normalViewPr>
  <p:slideViewPr>
    <p:cSldViewPr snapToGrid="0" snapToObjects="1">
      <p:cViewPr>
        <p:scale>
          <a:sx n="220" d="100"/>
          <a:sy n="220" d="100"/>
        </p:scale>
        <p:origin x="4040" y="8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554916" y="3184672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24267" y="741494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Inspiratsioon kogu eluks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2444558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Euroopa Liit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1790797" y="3437804"/>
            <a:ext cx="3274439" cy="29558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Kandideerimistaotluste</a:t>
            </a:r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12EEBD-ED3E-9753-5F06-00084E59FF64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 rot="420000">
            <a:off x="2471119" y="4339841"/>
            <a:ext cx="1658711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4. oktoober</a:t>
            </a:r>
            <a:endParaRPr lang="en-GB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868986" y="4037720"/>
            <a:ext cx="907341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algus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671064" y="3741530"/>
            <a:ext cx="1368439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esitamise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EUROOPA LIIT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5AA33315-CE1C-6376-05F9-D1DB3E2B2F1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8146" y="4151085"/>
            <a:ext cx="1090266" cy="76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2C37D93-9441-EADA-0B19-A17D00D671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1DAAAA-A511-FA7A-B994-CAD98366CF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3F42BD0-9459-E315-2C1A-72C866B984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444F30D-6807-01B0-A7CD-A48F97CF9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8D6A4B9-58CF-2490-A0E9-F1387E1079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587766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171F7FCA-5B32-4EA3-9D9D-0DB943AEB077}"/>
</file>

<file path=customXml/itemProps2.xml><?xml version="1.0" encoding="utf-8"?>
<ds:datastoreItem xmlns:ds="http://schemas.openxmlformats.org/officeDocument/2006/customXml" ds:itemID="{8755AF02-532B-453E-98E0-41003FD56CC9}"/>
</file>

<file path=customXml/itemProps3.xml><?xml version="1.0" encoding="utf-8"?>
<ds:datastoreItem xmlns:ds="http://schemas.openxmlformats.org/officeDocument/2006/customXml" ds:itemID="{55D660D3-E716-45CA-8877-072C6A8FDD2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11195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113</cp:revision>
  <dcterms:created xsi:type="dcterms:W3CDTF">2021-04-28T16:14:15Z</dcterms:created>
  <dcterms:modified xsi:type="dcterms:W3CDTF">2023-09-05T08:42:35Z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