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5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40"/>
    <p:restoredTop sz="96339"/>
  </p:normalViewPr>
  <p:slideViewPr>
    <p:cSldViewPr snapToGrid="0" snapToObjects="1">
      <p:cViewPr varScale="1">
        <p:scale>
          <a:sx n="221" d="100"/>
          <a:sy n="221" d="100"/>
        </p:scale>
        <p:origin x="31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60344" y="304097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84313" y="66977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Få inspiration för livet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515121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Europeiska unionen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EUROPEISKA UNIONEN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683C743-3DB8-4C0E-AEE8-0952497963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570" y="4230078"/>
            <a:ext cx="1249680" cy="692531"/>
          </a:xfrm>
          <a:prstGeom prst="rect">
            <a:avLst/>
          </a:prstGeom>
        </p:spPr>
      </p:pic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A5164CB-01FD-FF17-2251-A9083266F5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420000">
            <a:off x="2461536" y="3917113"/>
            <a:ext cx="2348176" cy="323249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den 4 oktober 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04F483DB-4FA8-6182-0E42-D8D0B095A5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420000">
            <a:off x="2344658" y="3573005"/>
            <a:ext cx="2698458" cy="323249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Ansökan öppnar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B8CA2CA-8D08-3005-6A03-0150A625FA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7E03C7-6784-0D27-8E4D-40F464418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1F3049-54DE-193C-B031-6773A11608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735409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9B64B402-A742-4DA4-B1A8-6A09DA156152}"/>
</file>

<file path=customXml/itemProps2.xml><?xml version="1.0" encoding="utf-8"?>
<ds:datastoreItem xmlns:ds="http://schemas.openxmlformats.org/officeDocument/2006/customXml" ds:itemID="{B858B49C-6B84-48C7-9EEE-71D83CA2956B}"/>
</file>

<file path=customXml/itemProps3.xml><?xml version="1.0" encoding="utf-8"?>
<ds:datastoreItem xmlns:ds="http://schemas.openxmlformats.org/officeDocument/2006/customXml" ds:itemID="{5D0F78B9-EB35-4A2A-B987-0DED8B30E0E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11243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116</cp:revision>
  <dcterms:created xsi:type="dcterms:W3CDTF">2021-04-28T16:14:15Z</dcterms:created>
  <dcterms:modified xsi:type="dcterms:W3CDTF">2023-09-05T12:54:10Z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