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2"/>
    <p:restoredTop sz="96289"/>
  </p:normalViewPr>
  <p:slideViewPr>
    <p:cSldViewPr snapToGrid="0" snapToObjects="1">
      <p:cViewPr varScale="1">
        <p:scale>
          <a:sx n="221" d="100"/>
          <a:sy n="221" d="100"/>
        </p:scale>
        <p:origin x="20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77721" y="3068513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30168" y="592654"/>
            <a:ext cx="401492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2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 Život ispunjen nadahnućem </a:t>
            </a:r>
            <a:br>
              <a:rPr lang="fr-BE"/>
            </a:br>
            <a:r>
              <a:rPr lang="fr-BE"/>
              <a:t>počinje ovdje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239700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Europska unija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214209" y="3571726"/>
            <a:ext cx="2746525" cy="347704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Prijave počinju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513347" y="3940635"/>
            <a:ext cx="2092768" cy="33551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4. listopada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EUROPSKA UNIJA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7B9DFF9-ABA1-6EF2-B5F6-92CA1B3B8A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9000" y="4205823"/>
            <a:ext cx="1077940" cy="7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A632B4B-7333-0D1A-6970-080D8DAD0D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C79B2A-3130-CC31-3104-9AF475E266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B6D8FF5-D77A-BC33-AAB4-EBB3614AFF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9667215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E1FB497B-EBB6-4111-98C6-B82A6A989B55}"/>
</file>

<file path=customXml/itemProps2.xml><?xml version="1.0" encoding="utf-8"?>
<ds:datastoreItem xmlns:ds="http://schemas.openxmlformats.org/officeDocument/2006/customXml" ds:itemID="{63EE0010-ECE2-4CF5-8E0F-C79F8AEB0C00}"/>
</file>

<file path=customXml/itemProps3.xml><?xml version="1.0" encoding="utf-8"?>
<ds:datastoreItem xmlns:ds="http://schemas.openxmlformats.org/officeDocument/2006/customXml" ds:itemID="{04631B38-4563-4459-83B6-713CFFE31EC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11197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2023-09-05T09:49:45Z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