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2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52"/>
    <p:restoredTop sz="96289"/>
  </p:normalViewPr>
  <p:slideViewPr>
    <p:cSldViewPr snapToGrid="0" snapToObjects="1">
      <p:cViewPr varScale="1">
        <p:scale>
          <a:sx n="221" d="100"/>
          <a:sy n="221" d="100"/>
        </p:scale>
        <p:origin x="2040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733653" y="3068512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1609" y="565111"/>
            <a:ext cx="4053480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fr-BE"/>
              <a:t>Foinse inspioráide </a:t>
            </a:r>
            <a:br>
              <a:rPr lang="fr-BE"/>
            </a:br>
            <a:r>
              <a:rPr lang="fr-BE"/>
              <a:t>ar feadh do shaoil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2217666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an tAontas Eorpach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582930" y="3275503"/>
            <a:ext cx="2027619" cy="295586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Cuirfear tús </a:t>
            </a:r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DA12EEBD-ED3E-9753-5F06-00084E59FF64}"/>
              </a:ext>
            </a:extLst>
          </p:cNvPr>
          <p:cNvSpPr>
            <a:spLocks noGrp="1" noChangeAspect="1"/>
          </p:cNvSpPr>
          <p:nvPr>
            <p:ph type="body" sz="quarter" idx="14" hasCustomPrompt="1"/>
          </p:nvPr>
        </p:nvSpPr>
        <p:spPr>
          <a:xfrm rot="420000">
            <a:off x="2848030" y="4186395"/>
            <a:ext cx="1250885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an 4/10</a:t>
            </a:r>
            <a:endParaRPr lang="en-GB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033528" y="3886573"/>
            <a:ext cx="2945357" cy="286142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tréimhse iarratais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973078" y="3584930"/>
            <a:ext cx="1153310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leis an 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AN TAONTAS EORPACH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ADC39AE5-6FD6-550E-E0D1-5F5B57C6B9F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74806" y="4067116"/>
            <a:ext cx="1129919" cy="848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923CFBE-DD32-1DDA-42BF-52235583AD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4EAD12-E860-73FF-D6AA-5E055BA3E9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85E48A8-8DC5-91E1-8D37-162D68DDEB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0C8FD7E-43CF-5CAA-EF06-B8AA25A29C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C373E46-BB79-AE24-D8CB-640EB4A1A91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721585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DA565574-A8F1-4080-B444-EA03469D6EF9}"/>
</file>

<file path=customXml/itemProps2.xml><?xml version="1.0" encoding="utf-8"?>
<ds:datastoreItem xmlns:ds="http://schemas.openxmlformats.org/officeDocument/2006/customXml" ds:itemID="{C6C8F05B-08D3-4373-A2EB-42F1CC43B9DE}"/>
</file>

<file path=customXml/itemProps3.xml><?xml version="1.0" encoding="utf-8"?>
<ds:datastoreItem xmlns:ds="http://schemas.openxmlformats.org/officeDocument/2006/customXml" ds:itemID="{EE1DEEB2-E74D-4473-BE3D-8376AA9CDC5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11195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113</cp:revision>
  <dcterms:created xsi:type="dcterms:W3CDTF">2021-04-28T16:14:15Z</dcterms:created>
  <dcterms:modified xsi:type="dcterms:W3CDTF">2023-09-05T09:32:16Z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