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9" r:id="rId1"/>
  </p:sldMasterIdLst>
  <p:notesMasterIdLst>
    <p:notesMasterId r:id="rId3"/>
  </p:notesMasterIdLst>
  <p:sldIdLst>
    <p:sldId id="272" r:id="rId2"/>
  </p:sldIdLst>
  <p:sldSz cx="5145088" cy="51435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EC Square Sans Pro Extra Black" panose="02000506040000020004" pitchFamily="2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itchFamily="2" charset="0"/>
      <p:regular r:id="rId15"/>
      <p:bold r:id="rId16"/>
      <p:italic r:id="rId17"/>
      <p:boldItalic r:id="rId18"/>
    </p:embeddedFont>
    <p:embeddedFont>
      <p:font typeface="Roboto Bk" pitchFamily="2" charset="0"/>
      <p:bold r:id="rId19"/>
      <p:italic r:id="rId20"/>
      <p:boldItalic r:id="rId21"/>
    </p:embeddedFont>
    <p:embeddedFont>
      <p:font typeface="Roboto Lt" pitchFamily="2" charset="0"/>
      <p:regular r:id="rId22"/>
      <p:italic r:id="rId23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89B"/>
    <a:srgbClr val="F468A3"/>
    <a:srgbClr val="1D726F"/>
    <a:srgbClr val="01B23B"/>
    <a:srgbClr val="303F9F"/>
    <a:srgbClr val="FF6F00"/>
    <a:srgbClr val="CFE8E6"/>
    <a:srgbClr val="C9E9E7"/>
    <a:srgbClr val="BED982"/>
    <a:srgbClr val="E99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40"/>
    <p:restoredTop sz="96339"/>
  </p:normalViewPr>
  <p:slideViewPr>
    <p:cSldViewPr snapToGrid="0" snapToObjects="1">
      <p:cViewPr varScale="1">
        <p:scale>
          <a:sx n="221" d="100"/>
          <a:sy n="221" d="100"/>
        </p:scale>
        <p:origin x="3176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presProps" Target="presProps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font" Target="fonts/font20.fntdata"/><Relationship Id="rId28" Type="http://schemas.openxmlformats.org/officeDocument/2006/relationships/customXml" Target="../customXml/item1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font" Target="fonts/font19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05/09/2023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420000">
            <a:off x="2860344" y="3002412"/>
            <a:ext cx="1614076" cy="161407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65D8DC7-AD87-C90C-E94A-2595DB2EF1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645" y="219224"/>
            <a:ext cx="770874" cy="466110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0F6801-6A82-7DC4-21FC-968E1806E9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5754" y="532061"/>
            <a:ext cx="3999334" cy="6619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500" b="1" i="0" baseline="0">
                <a:solidFill>
                  <a:schemeClr val="bg1"/>
                </a:solidFill>
                <a:latin typeface="Roboto" pitchFamily="2" charset="0"/>
              </a:defRPr>
            </a:lvl1pPr>
            <a:lvl2pPr marL="1714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2pPr>
            <a:lvl3pPr marL="3429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3pPr>
            <a:lvl4pPr marL="5143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4pPr>
            <a:lvl5pPr marL="6858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5pPr>
          </a:lstStyle>
          <a:p>
            <a:pPr lvl="0"/>
            <a:r>
              <a:rPr lang="lt-LT"/>
              <a:t>Iedvesma dzīvei – </a:t>
            </a:r>
            <a:br>
              <a:rPr lang="lt-LT"/>
            </a:br>
            <a:r>
              <a:rPr lang="lt-LT"/>
              <a:t>tagad un te! </a:t>
            </a:r>
            <a:endParaRPr lang="uk-UA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2729950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>
                <a:latin typeface="Roboto" pitchFamily="2" charset="0"/>
                <a:ea typeface="Roboto" pitchFamily="2" charset="0"/>
              </a:rPr>
              <a:t>© Eiropas Savienība 2023 – Getty Images</a:t>
            </a:r>
            <a:endParaRPr lang="fr-FR" sz="700">
              <a:latin typeface="Roboto" pitchFamily="2" charset="0"/>
              <a:ea typeface="Roboto" pitchFamily="2" charset="0"/>
            </a:endParaRP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181C96AC-8F2A-01FF-B8A1-4DED4405BEF4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 rot="420000">
            <a:off x="2638968" y="3320067"/>
            <a:ext cx="2085728" cy="29558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Pieteikumus</a:t>
            </a:r>
            <a:endParaRPr lang="fr-FR"/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4307DB75-D1F5-E3AF-8EDC-CF84D8E2FCA2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 rot="420000">
            <a:off x="2313808" y="3933065"/>
            <a:ext cx="2511435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no 4. oktobra.</a:t>
            </a:r>
            <a:endParaRPr lang="fr-FR"/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97CD3692-56C4-CE7B-C93F-84B0B8F8D211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 rot="420000">
            <a:off x="2601941" y="3633726"/>
            <a:ext cx="2077981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var iesniegt </a:t>
            </a:r>
            <a:endParaRPr lang="fr-FR"/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A1E8341D-06F7-689E-BA3C-FD181CA3D7D9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0" i="0" kern="800" spc="50" baseline="0">
                <a:latin typeface="Roboto Lt" pitchFamily="2" charset="0"/>
                <a:ea typeface="Roboto Lt" pitchFamily="2" charset="0"/>
              </a:rPr>
              <a:t>EIROPAS SAVIENĪBA</a:t>
            </a:r>
            <a:endParaRPr lang="fr-FR" sz="800" b="0" i="0" kern="800" spc="50" baseline="0">
              <a:latin typeface="Roboto Lt" pitchFamily="2" charset="0"/>
              <a:ea typeface="Roboto Lt" pitchFamily="2" charset="0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891472F9-E97E-F270-392E-F587041566F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7569" y="4197350"/>
            <a:ext cx="1249680" cy="72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7" r="7"/>
          <a:stretch/>
        </p:blipFill>
        <p:spPr>
          <a:xfrm>
            <a:off x="794" y="0"/>
            <a:ext cx="51427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C470844F-0370-1260-C5E8-C92F49C5EA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A36F7BB-A1DA-0B63-A2D2-A7D0BC2F76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E8BF7FD-DD9E-46EE-ABFF-C2985966C07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630C10E-2A53-B416-6C9E-80E8CA9D778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6823653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7" ma:contentTypeDescription="Create a new document." ma:contentTypeScope="" ma:versionID="aff02f40e35b6b005fa959fa3df1e824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edb97eb0b4c86950c3864cec2d259fef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76822DAB-7BA7-43F7-B050-385B19597296}"/>
</file>

<file path=customXml/itemProps2.xml><?xml version="1.0" encoding="utf-8"?>
<ds:datastoreItem xmlns:ds="http://schemas.openxmlformats.org/officeDocument/2006/customXml" ds:itemID="{CBAB615F-AEBC-4325-8904-32DEF50A3E6E}"/>
</file>

<file path=customXml/itemProps3.xml><?xml version="1.0" encoding="utf-8"?>
<ds:datastoreItem xmlns:ds="http://schemas.openxmlformats.org/officeDocument/2006/customXml" ds:itemID="{53F6AB61-46E8-4623-B651-A67D97B0B114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11220</TotalTime>
  <Words>0</Words>
  <Application>Microsoft Macintosh PowerPoint</Application>
  <PresentationFormat>Personnalisé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Arial</vt:lpstr>
      <vt:lpstr>Roboto Bk</vt:lpstr>
      <vt:lpstr>Roboto</vt:lpstr>
      <vt:lpstr>EC Square Sans Pro Extra Black</vt:lpstr>
      <vt:lpstr>Open Sans</vt:lpstr>
      <vt:lpstr>Roboto Lt</vt:lpstr>
      <vt:lpstr>Calibri</vt:lpstr>
      <vt:lpstr>3_Title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john sivirine</cp:lastModifiedBy>
  <cp:revision>114</cp:revision>
  <dcterms:created xsi:type="dcterms:W3CDTF">2021-04-28T16:14:15Z</dcterms:created>
  <dcterms:modified xsi:type="dcterms:W3CDTF">2023-09-05T11:26:28Z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</Properties>
</file>