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2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2"/>
    <p:restoredTop sz="96339"/>
  </p:normalViewPr>
  <p:slideViewPr>
    <p:cSldViewPr snapToGrid="0" snapToObjects="1">
      <p:cViewPr varScale="1">
        <p:scale>
          <a:sx n="221" d="100"/>
          <a:sy n="221" d="100"/>
        </p:scale>
        <p:origin x="20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60344" y="300241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5754" y="53206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Įkvėpimas </a:t>
            </a:r>
            <a:br>
              <a:rPr lang="lt-LT"/>
            </a:br>
            <a:r>
              <a:rPr lang="lt-LT"/>
              <a:t>visam gyvenimui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729950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Europos Sąjunga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825381" y="3249785"/>
            <a:ext cx="1771977" cy="352471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Paraiškos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322670" y="3966338"/>
            <a:ext cx="2511435" cy="341210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nuo spalio 4 d.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789564" y="3620925"/>
            <a:ext cx="1749269" cy="341210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priimamos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EUROPOS SĄJUNGA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C0552757-7FD8-02F8-15D2-234F3690E6B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2353" y="4196512"/>
            <a:ext cx="1114298" cy="72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7BED630-6AC8-A170-5834-2EFE798C44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8DA231-78E6-8D77-A214-3C0000437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3779B4-DCC4-0D97-9988-BFA0A7ACAB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E65D62E-9D03-80ED-F1C6-4E92DE74F61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851735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D6B8B6B7-D05E-45D5-A52A-A25411369D4B}"/>
</file>

<file path=customXml/itemProps2.xml><?xml version="1.0" encoding="utf-8"?>
<ds:datastoreItem xmlns:ds="http://schemas.openxmlformats.org/officeDocument/2006/customXml" ds:itemID="{52EF599D-1BA4-4869-89DA-77529C4B816B}"/>
</file>

<file path=customXml/itemProps3.xml><?xml version="1.0" encoding="utf-8"?>
<ds:datastoreItem xmlns:ds="http://schemas.openxmlformats.org/officeDocument/2006/customXml" ds:itemID="{99532665-67D7-4C28-BA89-E320B1618D5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11215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114</cp:revision>
  <dcterms:created xsi:type="dcterms:W3CDTF">2021-04-28T16:14:15Z</dcterms:created>
  <dcterms:modified xsi:type="dcterms:W3CDTF">2023-09-05T11:29:30Z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