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0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3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11618" y="3057496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Une vie d’inspirations commence ici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443512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Union européenne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623873" y="3482376"/>
            <a:ext cx="1886997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OuverturE</a:t>
            </a:r>
            <a:endParaRPr lang="fr-FR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817490" y="4106760"/>
            <a:ext cx="1320689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le 4/10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002549" y="3790634"/>
            <a:ext cx="302068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des candidatures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UNION EUROPÉENNE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C4A528B-056B-AEC1-ECCD-E9B6D214A0C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2889" y="4164761"/>
            <a:ext cx="1046607" cy="7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05B1891-2992-BCBA-761B-6184F74530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730ABE-D1C2-1051-C807-C0E5125483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D40FAF1-4803-C543-DFE7-8688AA4671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214D5C5-94FE-DE87-CFE8-EB0CD8D11F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1004749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91C81F58-308A-469B-BD57-683D7FF67C62}"/>
</file>

<file path=customXml/itemProps2.xml><?xml version="1.0" encoding="utf-8"?>
<ds:datastoreItem xmlns:ds="http://schemas.openxmlformats.org/officeDocument/2006/customXml" ds:itemID="{120525CF-B3B2-4F36-A8D5-748FF0585E3C}"/>
</file>

<file path=customXml/itemProps3.xml><?xml version="1.0" encoding="utf-8"?>
<ds:datastoreItem xmlns:ds="http://schemas.openxmlformats.org/officeDocument/2006/customXml" ds:itemID="{7621729A-57E5-4265-9442-3BD1C0BCF13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11201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2023-09-05T09:14:55Z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