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2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081"/>
    <p:restoredTop sz="96254"/>
  </p:normalViewPr>
  <p:slideViewPr>
    <p:cSldViewPr snapToGrid="0" snapToObjects="1">
      <p:cViewPr varScale="1">
        <p:scale>
          <a:sx n="257" d="100"/>
          <a:sy n="257" d="100"/>
        </p:scale>
        <p:origin x="3736" y="1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06/09/2023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04964">
            <a:off x="2920937" y="2710465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8" y="661139"/>
            <a:ext cx="4053480" cy="41248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BE"/>
              <a:t>Vzhůru za inspirací </a:t>
            </a:r>
            <a:endParaRPr lang="uk-UA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D4D1BDE-DF16-85FA-2052-422262A069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t="78716"/>
          <a:stretch/>
        </p:blipFill>
        <p:spPr>
          <a:xfrm>
            <a:off x="191890" y="4753383"/>
            <a:ext cx="1117505" cy="201901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Evropská unie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A12EEBD-ED3E-9753-5F06-00084E59FF64}"/>
              </a:ext>
            </a:extLst>
          </p:cNvPr>
          <p:cNvSpPr>
            <a:spLocks noGrp="1" noChangeAspect="1"/>
          </p:cNvSpPr>
          <p:nvPr>
            <p:ph type="body" sz="quarter" idx="14" hasCustomPrompt="1"/>
          </p:nvPr>
        </p:nvSpPr>
        <p:spPr>
          <a:xfrm rot="420000">
            <a:off x="2972681" y="3679755"/>
            <a:ext cx="1390121" cy="362101"/>
          </a:xfrm>
          <a:prstGeom prst="rect">
            <a:avLst/>
          </a:prstGeom>
          <a:solidFill>
            <a:srgbClr val="FFE52E"/>
          </a:solidFill>
        </p:spPr>
        <p:txBody>
          <a:bodyPr lIns="0" tIns="432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od 4. 10.</a:t>
            </a:r>
            <a:endParaRPr lang="en-GB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670564" y="3305038"/>
            <a:ext cx="2100728" cy="362101"/>
          </a:xfrm>
          <a:prstGeom prst="rect">
            <a:avLst/>
          </a:prstGeom>
          <a:solidFill>
            <a:srgbClr val="FFE52E"/>
          </a:solidFill>
        </p:spPr>
        <p:txBody>
          <a:bodyPr lIns="0" tIns="72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lze podávat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872700" y="2929964"/>
            <a:ext cx="1795437" cy="362101"/>
          </a:xfrm>
          <a:prstGeom prst="rect">
            <a:avLst/>
          </a:prstGeom>
          <a:solidFill>
            <a:srgbClr val="FFE52E"/>
          </a:solidFill>
        </p:spPr>
        <p:txBody>
          <a:bodyPr lIns="0" tIns="72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Přihlášky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EVROPSKÁ UNIE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E1E6C49-4C0B-0B04-41AA-9B1FA72256C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89304" y="4123205"/>
            <a:ext cx="916165" cy="55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54627AF-F874-60B8-685B-33433216BC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4CB74F-BFC2-EA58-BD6C-884E34798B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6860E8F-4F70-34C1-F71A-B7E2EEA5D9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8D43FF-11E6-5F6A-D0BE-F2104C9983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5165153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0D3EA4E1-CF1D-481F-B900-265B26819D0F}"/>
</file>

<file path=customXml/itemProps2.xml><?xml version="1.0" encoding="utf-8"?>
<ds:datastoreItem xmlns:ds="http://schemas.openxmlformats.org/officeDocument/2006/customXml" ds:itemID="{083558E8-AF02-4CFD-B8D8-83FBC2F880AC}"/>
</file>

<file path=customXml/itemProps3.xml><?xml version="1.0" encoding="utf-8"?>
<ds:datastoreItem xmlns:ds="http://schemas.openxmlformats.org/officeDocument/2006/customXml" ds:itemID="{77CD6A02-58BE-404A-AFD6-0271EB54C85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11197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114</cp:revision>
  <dcterms:created xsi:type="dcterms:W3CDTF">2021-04-28T16:14:15Z</dcterms:created>
  <dcterms:modified xsi:type="dcterms:W3CDTF">2023-09-06T07:51:24Z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