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78"/>
    <p:restoredTop sz="96282"/>
  </p:normalViewPr>
  <p:slideViewPr>
    <p:cSldViewPr snapToGrid="0" snapToObjects="1">
      <p:cViewPr varScale="1">
        <p:scale>
          <a:sx n="268" d="100"/>
          <a:sy n="268" d="100"/>
        </p:scale>
        <p:origin x="3488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11671" y="2983420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el-GR"/>
              <a:t>Εδώ ξεκινά μια ζωή γεμάτη έμπνευση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</a:t>
            </a:r>
            <a:r>
              <a:rPr lang="el-GR" sz="700" b="0">
                <a:latin typeface="Roboto" pitchFamily="2" charset="0"/>
                <a:ea typeface="Roboto" pitchFamily="2" charset="0"/>
              </a:rPr>
              <a:t>Ευρωπαϊκή Ένωση</a:t>
            </a:r>
            <a:r>
              <a:rPr lang="fr-BE" sz="700" b="0">
                <a:latin typeface="Roboto" pitchFamily="2" charset="0"/>
                <a:ea typeface="Roboto" pitchFamily="2" charset="0"/>
              </a:rPr>
              <a:t>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921759" y="3212884"/>
            <a:ext cx="1316988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Έναρξη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708348" y="4125817"/>
            <a:ext cx="153860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στις 4/10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154285" y="3824994"/>
            <a:ext cx="2715354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υποψηφιοτήτων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659143" y="3518709"/>
            <a:ext cx="174718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υποβολής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l-GR" sz="800" b="0" i="0" kern="800" spc="50" baseline="0">
                <a:latin typeface="Roboto Lt" pitchFamily="2" charset="0"/>
                <a:ea typeface="Roboto Lt" pitchFamily="2" charset="0"/>
              </a:rPr>
              <a:t>ΕΥΡΩΠΑΪΚΗ ΕΝΩΣΗ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DFC87A9-C758-6D14-4B91-0B1E6247503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9914" y="4025735"/>
            <a:ext cx="1043823" cy="92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CABDE71-9E00-2586-89A5-D404C01905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CB51AE-0276-1463-B2EA-3571994F58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10D591-5C12-7BB1-CF0B-DA69E50ACC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80E85F3-B508-A298-1BCB-7D024E9BB3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CFE761A-CDED-77D1-F769-69AB0090D0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280316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3A1AD2F6-8230-49E3-94CC-304648C0B561}"/>
</file>

<file path=customXml/itemProps2.xml><?xml version="1.0" encoding="utf-8"?>
<ds:datastoreItem xmlns:ds="http://schemas.openxmlformats.org/officeDocument/2006/customXml" ds:itemID="{2B59AB33-ED73-4923-88D0-FE4CB8FA1D1D}"/>
</file>

<file path=customXml/itemProps3.xml><?xml version="1.0" encoding="utf-8"?>
<ds:datastoreItem xmlns:ds="http://schemas.openxmlformats.org/officeDocument/2006/customXml" ds:itemID="{AA474AF1-EDA6-43DB-B43D-176BA614890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11193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112</cp:revision>
  <dcterms:created xsi:type="dcterms:W3CDTF">2021-04-28T16:14:15Z</dcterms:created>
  <dcterms:modified xsi:type="dcterms:W3CDTF">2023-09-05T08:02:37Z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