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3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2"/>
    <p:restoredTop sz="96339"/>
  </p:normalViewPr>
  <p:slideViewPr>
    <p:cSldViewPr snapToGrid="0" snapToObjects="1">
      <p:cViewPr varScale="1">
        <p:scale>
          <a:sx n="221" d="100"/>
          <a:sy n="221" d="100"/>
        </p:scale>
        <p:origin x="20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60344" y="300241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6178" y="449434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Zainspiruj się</a:t>
            </a:r>
            <a:br>
              <a:rPr lang="lt-LT"/>
            </a:br>
            <a:r>
              <a:rPr lang="lt-LT"/>
              <a:t>na całe życie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324861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Unia Europejska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939977" y="3276281"/>
            <a:ext cx="1551938" cy="360345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Początek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452317" y="4014666"/>
            <a:ext cx="2300417" cy="348832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 października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3069705" y="3650050"/>
            <a:ext cx="1174523" cy="34883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rundy: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UNIA EUROPEJSKA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64C98EF-1EE7-6BC7-3252-610A774A41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8546" y="4230078"/>
            <a:ext cx="1176782" cy="69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866D229-BE50-67F1-CCF0-61689076BC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B36817-1483-D7C6-BAEF-8043B8F452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F34CC9D-7E39-2F6B-E16D-665923AA72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87CC407-1FCA-C26B-7A01-19D2737657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317710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7F09DA65-5524-43B7-A693-4689209A2ED2}"/>
</file>

<file path=customXml/itemProps2.xml><?xml version="1.0" encoding="utf-8"?>
<ds:datastoreItem xmlns:ds="http://schemas.openxmlformats.org/officeDocument/2006/customXml" ds:itemID="{289EE270-0BC6-4FB7-B94C-CB105370DB86}"/>
</file>

<file path=customXml/itemProps3.xml><?xml version="1.0" encoding="utf-8"?>
<ds:datastoreItem xmlns:ds="http://schemas.openxmlformats.org/officeDocument/2006/customXml" ds:itemID="{4A946F66-FAFD-49B5-BC94-086B612D345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11229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116</cp:revision>
  <dcterms:created xsi:type="dcterms:W3CDTF">2021-04-28T16:14:15Z</dcterms:created>
  <dcterms:modified xsi:type="dcterms:W3CDTF">2023-09-05T12:04:46Z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