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9" r:id="rId1"/>
  </p:sldMasterIdLst>
  <p:notesMasterIdLst>
    <p:notesMasterId r:id="rId3"/>
  </p:notesMasterIdLst>
  <p:sldIdLst>
    <p:sldId id="272" r:id="rId2"/>
  </p:sldIdLst>
  <p:sldSz cx="5145088" cy="5143500"/>
  <p:notesSz cx="6858000" cy="9144000"/>
  <p:embeddedFontLst>
    <p:embeddedFont>
      <p:font typeface="Calibri" panose="020F0502020204030204" pitchFamily="34" charset="0"/>
      <p:regular r:id="rId4"/>
      <p:bold r:id="rId5"/>
      <p:italic r:id="rId6"/>
      <p:boldItalic r:id="rId7"/>
    </p:embeddedFont>
    <p:embeddedFont>
      <p:font typeface="Open Sans" panose="020B0606030504020204" pitchFamily="34" charset="0"/>
      <p:regular r:id="rId8"/>
      <p:bold r:id="rId9"/>
      <p:italic r:id="rId10"/>
      <p:boldItalic r:id="rId11"/>
    </p:embeddedFont>
    <p:embeddedFont>
      <p:font typeface="Roboto" panose="02000000000000000000" pitchFamily="2" charset="0"/>
      <p:regular r:id="rId12"/>
      <p:bold r:id="rId13"/>
      <p:italic r:id="rId14"/>
      <p:boldItalic r:id="rId15"/>
    </p:embeddedFont>
  </p:embeddedFontLst>
  <p:defaultTextStyle>
    <a:defPPr>
      <a:defRPr lang="fr-FR"/>
    </a:defPPr>
    <a:lvl1pPr marL="0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1pPr>
    <a:lvl2pPr marL="3428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2pPr>
    <a:lvl3pPr marL="685685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3pPr>
    <a:lvl4pPr marL="1028528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4pPr>
    <a:lvl5pPr marL="1371371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5pPr>
    <a:lvl6pPr marL="1714213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6pPr>
    <a:lvl7pPr marL="2057057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7pPr>
    <a:lvl8pPr marL="2399899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8pPr>
    <a:lvl9pPr marL="27427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C389B"/>
    <a:srgbClr val="F468A3"/>
    <a:srgbClr val="1D726F"/>
    <a:srgbClr val="01B23B"/>
    <a:srgbClr val="303F9F"/>
    <a:srgbClr val="FF6F00"/>
    <a:srgbClr val="CFE8E6"/>
    <a:srgbClr val="C9E9E7"/>
    <a:srgbClr val="BED982"/>
    <a:srgbClr val="E99B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562"/>
    <p:restoredTop sz="96344"/>
  </p:normalViewPr>
  <p:slideViewPr>
    <p:cSldViewPr snapToGrid="0" snapToObjects="1">
      <p:cViewPr varScale="1">
        <p:scale>
          <a:sx n="79" d="100"/>
          <a:sy n="79" d="100"/>
        </p:scale>
        <p:origin x="2244" y="4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13" Type="http://schemas.openxmlformats.org/officeDocument/2006/relationships/font" Target="fonts/font10.fntdata"/><Relationship Id="rId18" Type="http://schemas.openxmlformats.org/officeDocument/2006/relationships/theme" Target="theme/theme1.xml"/><Relationship Id="rId3" Type="http://schemas.openxmlformats.org/officeDocument/2006/relationships/notesMaster" Target="notesMasters/notesMaster1.xml"/><Relationship Id="rId21" Type="http://schemas.openxmlformats.org/officeDocument/2006/relationships/customXml" Target="../customXml/item2.xml"/><Relationship Id="rId7" Type="http://schemas.openxmlformats.org/officeDocument/2006/relationships/font" Target="fonts/font4.fntdata"/><Relationship Id="rId12" Type="http://schemas.openxmlformats.org/officeDocument/2006/relationships/font" Target="fonts/font9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font" Target="fonts/font8.fntdata"/><Relationship Id="rId5" Type="http://schemas.openxmlformats.org/officeDocument/2006/relationships/font" Target="fonts/font2.fntdata"/><Relationship Id="rId15" Type="http://schemas.openxmlformats.org/officeDocument/2006/relationships/font" Target="fonts/font12.fntdata"/><Relationship Id="rId10" Type="http://schemas.openxmlformats.org/officeDocument/2006/relationships/font" Target="fonts/font7.fntdata"/><Relationship Id="rId19" Type="http://schemas.openxmlformats.org/officeDocument/2006/relationships/tableStyles" Target="tableStyles.xml"/><Relationship Id="rId4" Type="http://schemas.openxmlformats.org/officeDocument/2006/relationships/font" Target="fonts/font1.fntdata"/><Relationship Id="rId9" Type="http://schemas.openxmlformats.org/officeDocument/2006/relationships/font" Target="fonts/font6.fntdata"/><Relationship Id="rId14" Type="http://schemas.openxmlformats.org/officeDocument/2006/relationships/font" Target="fonts/font11.fntdata"/><Relationship Id="rId22" Type="http://schemas.openxmlformats.org/officeDocument/2006/relationships/customXml" Target="../customXml/item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09044C-A887-4544-9D63-717F219077B1}" type="datetimeFigureOut">
              <a:t>06/09/2023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C88FA3-62FF-3645-8A09-9287F79DC5EF}" type="slidenum"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318577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1pPr>
    <a:lvl2pPr marL="17149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2pPr>
    <a:lvl3pPr marL="342991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3pPr>
    <a:lvl4pPr marL="514487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4pPr>
    <a:lvl5pPr marL="685983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5pPr>
    <a:lvl6pPr marL="857479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6pPr>
    <a:lvl7pPr marL="1028974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7pPr>
    <a:lvl8pPr marL="120047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8pPr>
    <a:lvl9pPr marL="137196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34A5DFED-5240-E847-A444-AE59CC7B34C9}"/>
              </a:ext>
            </a:extLst>
          </p:cNvPr>
          <p:cNvSpPr txBox="1"/>
          <p:nvPr userDrawn="1"/>
        </p:nvSpPr>
        <p:spPr>
          <a:xfrm>
            <a:off x="343923" y="366738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spcAft>
                <a:spcPts val="1800"/>
              </a:spcAft>
            </a:pPr>
            <a:endParaRPr lang="en-GB" sz="6300" b="1">
              <a:solidFill>
                <a:srgbClr val="0F807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25D6DA1E-81E7-9044-BF23-243B6F46388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420000">
            <a:off x="2854835" y="2919785"/>
            <a:ext cx="1614076" cy="1614076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565D8DC7-AD87-C90C-E94A-2595DB2EF14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70721"/>
          <a:stretch/>
        </p:blipFill>
        <p:spPr>
          <a:xfrm>
            <a:off x="4568825" y="192254"/>
            <a:ext cx="387019" cy="243098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AD6AAE35-EC3F-77A5-293A-D4DC402397A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47645" y="219224"/>
            <a:ext cx="770874" cy="466110"/>
          </a:xfrm>
          <a:prstGeom prst="rect">
            <a:avLst/>
          </a:prstGeom>
        </p:spPr>
      </p:pic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E0F6801-6A82-7DC4-21FC-968E1806E9E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91608" y="708331"/>
            <a:ext cx="4053480" cy="661987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2500" b="1" i="0" baseline="0">
                <a:solidFill>
                  <a:schemeClr val="bg1"/>
                </a:solidFill>
                <a:latin typeface="Roboto" pitchFamily="2" charset="0"/>
              </a:defRPr>
            </a:lvl1pPr>
            <a:lvl2pPr marL="171450" indent="0" algn="ctr">
              <a:buNone/>
              <a:defRPr sz="2600" b="1" i="0" baseline="0">
                <a:solidFill>
                  <a:schemeClr val="bg1"/>
                </a:solidFill>
                <a:latin typeface="Roboto" pitchFamily="2" charset="0"/>
              </a:defRPr>
            </a:lvl2pPr>
            <a:lvl3pPr marL="342900" indent="0" algn="ctr">
              <a:buNone/>
              <a:defRPr sz="2600" b="1" i="0" baseline="0">
                <a:solidFill>
                  <a:schemeClr val="bg1"/>
                </a:solidFill>
                <a:latin typeface="Roboto" pitchFamily="2" charset="0"/>
              </a:defRPr>
            </a:lvl3pPr>
            <a:lvl4pPr marL="514350" indent="0" algn="ctr">
              <a:buNone/>
              <a:defRPr sz="2600" b="1" i="0" baseline="0">
                <a:solidFill>
                  <a:schemeClr val="bg1"/>
                </a:solidFill>
                <a:latin typeface="Roboto" pitchFamily="2" charset="0"/>
              </a:defRPr>
            </a:lvl4pPr>
            <a:lvl5pPr marL="685800" indent="0" algn="ctr">
              <a:buNone/>
              <a:defRPr sz="2600" b="1" i="0" baseline="0">
                <a:solidFill>
                  <a:schemeClr val="bg1"/>
                </a:solidFill>
                <a:latin typeface="Roboto" pitchFamily="2" charset="0"/>
              </a:defRPr>
            </a:lvl5pPr>
          </a:lstStyle>
          <a:p>
            <a:pPr lvl="0"/>
            <a:r>
              <a:rPr lang="fr-BE"/>
              <a:t>Feltárul előtted a világ </a:t>
            </a:r>
            <a:endParaRPr lang="uk-UA"/>
          </a:p>
        </p:txBody>
      </p:sp>
      <p:sp>
        <p:nvSpPr>
          <p:cNvPr id="11" name="Espace réservé du texte 2">
            <a:extLst>
              <a:ext uri="{FF2B5EF4-FFF2-40B4-BE49-F238E27FC236}">
                <a16:creationId xmlns:a16="http://schemas.microsoft.com/office/drawing/2014/main" id="{97E881F9-805E-5F04-9F2D-CF619249DCE8}"/>
              </a:ext>
            </a:extLst>
          </p:cNvPr>
          <p:cNvSpPr txBox="1">
            <a:spLocks/>
          </p:cNvSpPr>
          <p:nvPr userDrawn="1"/>
        </p:nvSpPr>
        <p:spPr>
          <a:xfrm rot="16200000">
            <a:off x="4129733" y="3451555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BE" sz="700" b="0">
                <a:latin typeface="Roboto" pitchFamily="2" charset="0"/>
                <a:ea typeface="Roboto" pitchFamily="2" charset="0"/>
              </a:rPr>
              <a:t>© Európai Unió 2023 – Getty Images</a:t>
            </a:r>
            <a:endParaRPr lang="fr-FR" sz="700">
              <a:latin typeface="Roboto" pitchFamily="2" charset="0"/>
              <a:ea typeface="Roboto" pitchFamily="2" charset="0"/>
            </a:endParaRPr>
          </a:p>
        </p:txBody>
      </p:sp>
      <p:sp>
        <p:nvSpPr>
          <p:cNvPr id="13" name="Espace réservé du texte 8">
            <a:extLst>
              <a:ext uri="{FF2B5EF4-FFF2-40B4-BE49-F238E27FC236}">
                <a16:creationId xmlns:a16="http://schemas.microsoft.com/office/drawing/2014/main" id="{181C96AC-8F2A-01FF-B8A1-4DED4405BEF4}"/>
              </a:ext>
            </a:extLst>
          </p:cNvPr>
          <p:cNvSpPr>
            <a:spLocks noGrp="1" noChangeAspect="1"/>
          </p:cNvSpPr>
          <p:nvPr>
            <p:ph type="body" sz="quarter" idx="13" hasCustomPrompt="1"/>
          </p:nvPr>
        </p:nvSpPr>
        <p:spPr>
          <a:xfrm rot="420000">
            <a:off x="2643313" y="3182559"/>
            <a:ext cx="2142983" cy="351043"/>
          </a:xfrm>
          <a:prstGeom prst="rect">
            <a:avLst/>
          </a:prstGeom>
          <a:solidFill>
            <a:srgbClr val="FFE52E"/>
          </a:solidFill>
        </p:spPr>
        <p:txBody>
          <a:bodyPr lIns="0" tIns="54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2300" b="1" i="0" cap="all" spc="100" baseline="0">
                <a:solidFill>
                  <a:srgbClr val="F468A3"/>
                </a:solidFill>
                <a:latin typeface="Roboto Bk" pitchFamily="2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BE"/>
              <a:t>Jelentkezni</a:t>
            </a:r>
            <a:endParaRPr lang="fr-FR"/>
          </a:p>
        </p:txBody>
      </p:sp>
      <p:sp>
        <p:nvSpPr>
          <p:cNvPr id="17" name="Espace réservé du texte 8">
            <a:extLst>
              <a:ext uri="{FF2B5EF4-FFF2-40B4-BE49-F238E27FC236}">
                <a16:creationId xmlns:a16="http://schemas.microsoft.com/office/drawing/2014/main" id="{4307DB75-D1F5-E3AF-8EDC-CF84D8E2FCA2}"/>
              </a:ext>
            </a:extLst>
          </p:cNvPr>
          <p:cNvSpPr>
            <a:spLocks noGrp="1" noChangeAspect="1"/>
          </p:cNvSpPr>
          <p:nvPr>
            <p:ph type="body" sz="quarter" idx="16" hasCustomPrompt="1"/>
          </p:nvPr>
        </p:nvSpPr>
        <p:spPr>
          <a:xfrm rot="420000">
            <a:off x="2594814" y="3896468"/>
            <a:ext cx="2015955" cy="339827"/>
          </a:xfrm>
          <a:prstGeom prst="rect">
            <a:avLst/>
          </a:prstGeom>
          <a:solidFill>
            <a:srgbClr val="FFE52E"/>
          </a:solidFill>
        </p:spPr>
        <p:txBody>
          <a:bodyPr lIns="0" tIns="72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2300" b="1" i="0" cap="all" spc="100" baseline="0">
                <a:solidFill>
                  <a:srgbClr val="F468A3"/>
                </a:solidFill>
                <a:latin typeface="Roboto Bk" pitchFamily="2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BE"/>
              <a:t>4 től lehet</a:t>
            </a:r>
            <a:endParaRPr lang="fr-FR"/>
          </a:p>
        </p:txBody>
      </p:sp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97CD3692-56C4-CE7B-C93F-84B0B8F8D211}"/>
              </a:ext>
            </a:extLst>
          </p:cNvPr>
          <p:cNvSpPr>
            <a:spLocks noGrp="1" noChangeAspect="1"/>
          </p:cNvSpPr>
          <p:nvPr>
            <p:ph type="body" sz="quarter" idx="17" hasCustomPrompt="1"/>
          </p:nvPr>
        </p:nvSpPr>
        <p:spPr>
          <a:xfrm rot="420000">
            <a:off x="2905349" y="3544870"/>
            <a:ext cx="1518025" cy="339827"/>
          </a:xfrm>
          <a:prstGeom prst="rect">
            <a:avLst/>
          </a:prstGeom>
          <a:solidFill>
            <a:srgbClr val="FFE52E"/>
          </a:solidFill>
        </p:spPr>
        <p:txBody>
          <a:bodyPr lIns="0" tIns="72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2300" b="1" i="0" cap="all" spc="100" baseline="0">
                <a:solidFill>
                  <a:srgbClr val="F468A3"/>
                </a:solidFill>
                <a:latin typeface="Roboto Bk" pitchFamily="2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BE"/>
              <a:t>október</a:t>
            </a:r>
            <a:endParaRPr lang="fr-FR"/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A1E8341D-06F7-689E-BA3C-FD181CA3D7D9}"/>
              </a:ext>
            </a:extLst>
          </p:cNvPr>
          <p:cNvSpPr txBox="1">
            <a:spLocks/>
          </p:cNvSpPr>
          <p:nvPr userDrawn="1"/>
        </p:nvSpPr>
        <p:spPr>
          <a:xfrm>
            <a:off x="2649999" y="282455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fr-BE" sz="800" b="0" i="0" kern="800" spc="50" baseline="0">
                <a:latin typeface="Roboto Lt" pitchFamily="2" charset="0"/>
                <a:ea typeface="Roboto Lt" pitchFamily="2" charset="0"/>
              </a:rPr>
              <a:t>EURÓPAI UNIÓ</a:t>
            </a:r>
            <a:endParaRPr lang="fr-FR" sz="800" b="0" i="0" kern="800" spc="50" baseline="0">
              <a:latin typeface="Roboto Lt" pitchFamily="2" charset="0"/>
              <a:ea typeface="Roboto Lt" pitchFamily="2" charset="0"/>
            </a:endParaRPr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38BA54D1-F20C-9A3B-C13F-C4757546B8D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94813" y="4196512"/>
            <a:ext cx="1155954" cy="723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81742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5DFA9651-2FF0-104E-9A12-C7F79BA2767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7" r="7"/>
          <a:stretch/>
        </p:blipFill>
        <p:spPr>
          <a:xfrm>
            <a:off x="794" y="0"/>
            <a:ext cx="5142792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6542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p:txStyles>
    <p:titleStyle>
      <a:lvl1pPr algn="l" defTabSz="342900" rtl="0" eaLnBrk="1" latinLnBrk="0" hangingPunct="1">
        <a:lnSpc>
          <a:spcPct val="90000"/>
        </a:lnSpc>
        <a:spcBef>
          <a:spcPct val="0"/>
        </a:spcBef>
        <a:buNone/>
        <a:defRPr sz="16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5725" indent="-85725" algn="l" defTabSz="3429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286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3pPr>
      <a:lvl4pPr marL="6000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7715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9429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1144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858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4573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3pPr>
      <a:lvl4pPr marL="5143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6858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8572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0287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001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3716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E1842FBC-3C2D-8072-A6E6-3CF0B4E5537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4844D55-A727-3DC9-8B7C-4A2B4414C1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78A0937-6787-5C33-4BDD-64F1ADC5253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fr-FR" dirty="0"/>
              <a:t> 4-től </a:t>
            </a:r>
            <a:r>
              <a:rPr lang="fr-FR" dirty="0" err="1"/>
              <a:t>lehet</a:t>
            </a:r>
            <a:endParaRPr lang="fr-FR" dirty="0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1CDE24E5-A9DC-ECF2-558A-F0AF748F9A9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9405374"/>
      </p:ext>
    </p:extLst>
  </p:cSld>
  <p:clrMapOvr>
    <a:masterClrMapping/>
  </p:clrMapOvr>
</p:sld>
</file>

<file path=ppt/theme/theme1.xml><?xml version="1.0" encoding="utf-8"?>
<a:theme xmlns:a="http://schemas.openxmlformats.org/drawingml/2006/main" name="3_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lIns="0" tIns="0" rIns="0" bIns="0" rtlCol="0">
        <a:noAutofit/>
      </a:bodyPr>
      <a:lstStyle>
        <a:defPPr algn="l">
          <a:spcAft>
            <a:spcPts val="1800"/>
          </a:spcAft>
          <a:defRPr sz="6300" b="1">
            <a:solidFill>
              <a:srgbClr val="0F807F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FFCB10D51EE0A468729DC3D10121E70" ma:contentTypeVersion="17" ma:contentTypeDescription="Create a new document." ma:contentTypeScope="" ma:versionID="aff02f40e35b6b005fa959fa3df1e824">
  <xsd:schema xmlns:xsd="http://www.w3.org/2001/XMLSchema" xmlns:xs="http://www.w3.org/2001/XMLSchema" xmlns:p="http://schemas.microsoft.com/office/2006/metadata/properties" xmlns:ns2="7a5c5d99-5796-4382-9a89-2d4b5a81ed6f" xmlns:ns3="aad09c5d-b553-4dfc-a46e-f3f9e40983c3" xmlns:ns4="fa6a9aea-fb0f-4ddd-aff8-712634b7d5fe" targetNamespace="http://schemas.microsoft.com/office/2006/metadata/properties" ma:root="true" ma:fieldsID="edb97eb0b4c86950c3864cec2d259fef" ns2:_="" ns3:_="" ns4:_="">
    <xsd:import namespace="7a5c5d99-5796-4382-9a89-2d4b5a81ed6f"/>
    <xsd:import namespace="aad09c5d-b553-4dfc-a46e-f3f9e40983c3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a5c5d99-5796-4382-9a89-2d4b5a81ed6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d09c5d-b553-4dfc-a46e-f3f9e40983c3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2e22dbda-0f4d-4368-be4b-5901af901257}" ma:internalName="TaxCatchAll" ma:showField="CatchAllData" ma:web="aad09c5d-b553-4dfc-a46e-f3f9e40983c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a5c5d99-5796-4382-9a89-2d4b5a81ed6f">
      <Terms xmlns="http://schemas.microsoft.com/office/infopath/2007/PartnerControls"/>
    </lcf76f155ced4ddcb4097134ff3c332f>
    <TaxCatchAll xmlns="fa6a9aea-fb0f-4ddd-aff8-712634b7d5fe" xsi:nil="true"/>
  </documentManagement>
</p:properties>
</file>

<file path=customXml/itemProps1.xml><?xml version="1.0" encoding="utf-8"?>
<ds:datastoreItem xmlns:ds="http://schemas.openxmlformats.org/officeDocument/2006/customXml" ds:itemID="{8ACC7E12-AE6F-4B6C-98A2-C6A6E39FFB5E}"/>
</file>

<file path=customXml/itemProps2.xml><?xml version="1.0" encoding="utf-8"?>
<ds:datastoreItem xmlns:ds="http://schemas.openxmlformats.org/officeDocument/2006/customXml" ds:itemID="{93ECD565-E1FA-43BC-9344-64C30E6E5B37}"/>
</file>

<file path=customXml/itemProps3.xml><?xml version="1.0" encoding="utf-8"?>
<ds:datastoreItem xmlns:ds="http://schemas.openxmlformats.org/officeDocument/2006/customXml" ds:itemID="{72408880-0650-408A-B30C-E6D01146E94B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11197</TotalTime>
  <Words>3</Words>
  <Application>Microsoft Office PowerPoint</Application>
  <PresentationFormat>Custom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9" baseType="lpstr">
      <vt:lpstr>Roboto</vt:lpstr>
      <vt:lpstr>Roboto Lt</vt:lpstr>
      <vt:lpstr>Arial</vt:lpstr>
      <vt:lpstr>Calibri</vt:lpstr>
      <vt:lpstr>Open Sans</vt:lpstr>
      <vt:lpstr>EC Square Sans Pro Extra Black</vt:lpstr>
      <vt:lpstr>Roboto Bk</vt:lpstr>
      <vt:lpstr>3_Title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john sivirine</dc:creator>
  <cp:lastModifiedBy>Morissens, Luna</cp:lastModifiedBy>
  <cp:revision>116</cp:revision>
  <dcterms:created xsi:type="dcterms:W3CDTF">2021-04-28T16:14:15Z</dcterms:created>
  <dcterms:modified xsi:type="dcterms:W3CDTF">2023-09-06T09:10:06Z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0x010100DFFCB10D51EE0A468729DC3D10121E70</vt:lpwstr>
  </property>
</Properties>
</file>