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1" r:id="rId1"/>
    <p:sldMasterId id="2147483648" r:id="rId2"/>
  </p:sldMasterIdLst>
  <p:notesMasterIdLst>
    <p:notesMasterId r:id="rId17"/>
  </p:notesMasterIdLst>
  <p:handoutMasterIdLst>
    <p:handoutMasterId r:id="rId18"/>
  </p:handoutMasterIdLst>
  <p:sldIdLst>
    <p:sldId id="301" r:id="rId3"/>
    <p:sldId id="300" r:id="rId4"/>
    <p:sldId id="289" r:id="rId5"/>
    <p:sldId id="285" r:id="rId6"/>
    <p:sldId id="286" r:id="rId7"/>
    <p:sldId id="293" r:id="rId8"/>
    <p:sldId id="294" r:id="rId9"/>
    <p:sldId id="295" r:id="rId10"/>
    <p:sldId id="296" r:id="rId11"/>
    <p:sldId id="302" r:id="rId12"/>
    <p:sldId id="297" r:id="rId13"/>
    <p:sldId id="298" r:id="rId14"/>
    <p:sldId id="299" r:id="rId15"/>
    <p:sldId id="292" r:id="rId16"/>
  </p:sldIdLst>
  <p:sldSz cx="12192000" cy="6858000"/>
  <p:notesSz cx="6858000" cy="9144000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409A"/>
    <a:srgbClr val="AED477"/>
    <a:srgbClr val="FEE542"/>
    <a:srgbClr val="F0679B"/>
    <a:srgbClr val="009E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3"/>
    <p:restoredTop sz="96327"/>
  </p:normalViewPr>
  <p:slideViewPr>
    <p:cSldViewPr snapToGrid="0" snapToObjects="1">
      <p:cViewPr varScale="1">
        <p:scale>
          <a:sx n="66" d="100"/>
          <a:sy n="66" d="100"/>
        </p:scale>
        <p:origin x="888" y="-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B61FD08-65E1-EC4E-AA07-C2050A933C5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71A801-679C-6740-BEE1-E20E5DEDF8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6E0D9-38F9-DA47-984E-4099E8800689}" type="datetimeFigureOut">
              <a:rPr lang="en-BE" smtClean="0"/>
              <a:t>12/20/2021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82B9D3-8A8D-FE4D-B2BE-F7A9ED06338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2020 CommunicationCampaign on DiscoverEU | A Green Europe | january 2020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4B3A25-A322-BD41-B382-340B07D5C71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D1026-7A61-744C-A840-E0E1FAB30502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79514424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3419E-F612-484B-9EA9-64148BA76CBB}" type="datetimeFigureOut">
              <a:rPr lang="en-BE" smtClean="0"/>
              <a:t>12/20/2021</a:t>
            </a:fld>
            <a:endParaRPr lang="en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2020 CommunicationCampaign on DiscoverEU | A Green Europe | january 2020</a:t>
            </a:r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58D0AE-E960-A548-88AB-5C1409303DAF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386795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BC2E5E9-7731-E240-B1B7-4277F34287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1730" b="1"/>
          <a:stretch/>
        </p:blipFill>
        <p:spPr>
          <a:xfrm>
            <a:off x="0" y="804397"/>
            <a:ext cx="12192000" cy="605360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3B0B9C6-3C12-1449-922C-D52908EA472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92285" y="119484"/>
            <a:ext cx="1390664" cy="96877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7D677F9-B309-A64E-BDA5-1672EB208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33481"/>
          <a:stretch/>
        </p:blipFill>
        <p:spPr>
          <a:xfrm>
            <a:off x="5335162" y="6359951"/>
            <a:ext cx="758579" cy="498048"/>
          </a:xfrm>
          <a:prstGeom prst="rect">
            <a:avLst/>
          </a:prstGeom>
        </p:spPr>
      </p:pic>
      <p:sp>
        <p:nvSpPr>
          <p:cNvPr id="17" name="Title 3">
            <a:extLst>
              <a:ext uri="{FF2B5EF4-FFF2-40B4-BE49-F238E27FC236}">
                <a16:creationId xmlns:a16="http://schemas.microsoft.com/office/drawing/2014/main" id="{FD3A7562-8A3F-7444-A8C7-5163752A99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4451" y="2181756"/>
            <a:ext cx="3867494" cy="10005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3400" b="1" i="0" baseline="0">
                <a:solidFill>
                  <a:srgbClr val="21409A"/>
                </a:solidFill>
                <a:latin typeface="EC Square Sans Pro" panose="020B05060400000200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BE" dirty="0"/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CAC47B05-4452-D34D-9383-33AEDBDC03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2372" y="3429000"/>
            <a:ext cx="2629572" cy="35390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7736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B5B4C96-5D8D-C141-9EBD-EA9673FA6236}"/>
              </a:ext>
            </a:extLst>
          </p:cNvPr>
          <p:cNvSpPr/>
          <p:nvPr userDrawn="1"/>
        </p:nvSpPr>
        <p:spPr>
          <a:xfrm>
            <a:off x="376686" y="347872"/>
            <a:ext cx="11438627" cy="5991225"/>
          </a:xfrm>
          <a:prstGeom prst="rect">
            <a:avLst/>
          </a:prstGeom>
          <a:gradFill flip="none" rotWithShape="1">
            <a:gsLst>
              <a:gs pos="35000">
                <a:srgbClr val="21409A"/>
              </a:gs>
              <a:gs pos="100000">
                <a:srgbClr val="FEE542">
                  <a:tint val="23500"/>
                  <a:satMod val="160000"/>
                  <a:lumMod val="0"/>
                  <a:lumOff val="10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highlight>
                <a:srgbClr val="FFFF00"/>
              </a:highlight>
            </a:endParaRPr>
          </a:p>
        </p:txBody>
      </p:sp>
      <p:sp>
        <p:nvSpPr>
          <p:cNvPr id="19" name="Forme libre 18">
            <a:extLst>
              <a:ext uri="{FF2B5EF4-FFF2-40B4-BE49-F238E27FC236}">
                <a16:creationId xmlns:a16="http://schemas.microsoft.com/office/drawing/2014/main" id="{EFFAAFEA-73B2-9A4A-BCBF-BEF131F01EEB}"/>
              </a:ext>
            </a:extLst>
          </p:cNvPr>
          <p:cNvSpPr/>
          <p:nvPr userDrawn="1"/>
        </p:nvSpPr>
        <p:spPr>
          <a:xfrm>
            <a:off x="5620490" y="1"/>
            <a:ext cx="6571510" cy="6337907"/>
          </a:xfrm>
          <a:custGeom>
            <a:avLst/>
            <a:gdLst>
              <a:gd name="connsiteX0" fmla="*/ 1640928 w 6571510"/>
              <a:gd name="connsiteY0" fmla="*/ 0 h 6337907"/>
              <a:gd name="connsiteX1" fmla="*/ 6571510 w 6571510"/>
              <a:gd name="connsiteY1" fmla="*/ 0 h 6337907"/>
              <a:gd name="connsiteX2" fmla="*/ 6571510 w 6571510"/>
              <a:gd name="connsiteY2" fmla="*/ 6337907 h 6337907"/>
              <a:gd name="connsiteX3" fmla="*/ 915667 w 6571510"/>
              <a:gd name="connsiteY3" fmla="*/ 6337907 h 6337907"/>
              <a:gd name="connsiteX4" fmla="*/ 799297 w 6571510"/>
              <a:gd name="connsiteY4" fmla="*/ 6174263 h 6337907"/>
              <a:gd name="connsiteX5" fmla="*/ 0 w 6571510"/>
              <a:gd name="connsiteY5" fmla="*/ 3557544 h 6337907"/>
              <a:gd name="connsiteX6" fmla="*/ 1533325 w 6571510"/>
              <a:gd name="connsiteY6" fmla="*/ 93209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1510" h="6337907">
                <a:moveTo>
                  <a:pt x="1640928" y="0"/>
                </a:moveTo>
                <a:lnTo>
                  <a:pt x="6571510" y="0"/>
                </a:lnTo>
                <a:lnTo>
                  <a:pt x="6571510" y="6337907"/>
                </a:lnTo>
                <a:lnTo>
                  <a:pt x="915667" y="6337907"/>
                </a:lnTo>
                <a:lnTo>
                  <a:pt x="799297" y="6174263"/>
                </a:lnTo>
                <a:cubicBezTo>
                  <a:pt x="294663" y="5427306"/>
                  <a:pt x="0" y="4526836"/>
                  <a:pt x="0" y="3557544"/>
                </a:cubicBezTo>
                <a:cubicBezTo>
                  <a:pt x="0" y="2184381"/>
                  <a:pt x="591371" y="949339"/>
                  <a:pt x="1533325" y="93209"/>
                </a:cubicBezTo>
                <a:close/>
              </a:path>
            </a:pathLst>
          </a:custGeom>
          <a:solidFill>
            <a:srgbClr val="FEE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FR"/>
              <a:t> </a:t>
            </a:r>
            <a:endParaRPr lang="fr-FR" dirty="0"/>
          </a:p>
        </p:txBody>
      </p:sp>
      <p:sp>
        <p:nvSpPr>
          <p:cNvPr id="24" name="Espace réservé pour une image  23">
            <a:extLst>
              <a:ext uri="{FF2B5EF4-FFF2-40B4-BE49-F238E27FC236}">
                <a16:creationId xmlns:a16="http://schemas.microsoft.com/office/drawing/2014/main" id="{F745FDF0-3714-5D4E-9DFD-6E7B0450F1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28401" y="1"/>
            <a:ext cx="6363599" cy="6337907"/>
          </a:xfrm>
          <a:custGeom>
            <a:avLst/>
            <a:gdLst>
              <a:gd name="connsiteX0" fmla="*/ 1466748 w 6363599"/>
              <a:gd name="connsiteY0" fmla="*/ 0 h 6337907"/>
              <a:gd name="connsiteX1" fmla="*/ 6363599 w 6363599"/>
              <a:gd name="connsiteY1" fmla="*/ 0 h 6337907"/>
              <a:gd name="connsiteX2" fmla="*/ 6363599 w 6363599"/>
              <a:gd name="connsiteY2" fmla="*/ 6337907 h 6337907"/>
              <a:gd name="connsiteX3" fmla="*/ 1085165 w 6363599"/>
              <a:gd name="connsiteY3" fmla="*/ 6337907 h 6337907"/>
              <a:gd name="connsiteX4" fmla="*/ 1065128 w 6363599"/>
              <a:gd name="connsiteY4" fmla="*/ 6314934 h 6337907"/>
              <a:gd name="connsiteX5" fmla="*/ 0 w 6363599"/>
              <a:gd name="connsiteY5" fmla="*/ 3370547 h 6337907"/>
              <a:gd name="connsiteX6" fmla="*/ 1401159 w 6363599"/>
              <a:gd name="connsiteY6" fmla="*/ 61178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63599" h="6337907">
                <a:moveTo>
                  <a:pt x="1466748" y="0"/>
                </a:moveTo>
                <a:lnTo>
                  <a:pt x="6363599" y="0"/>
                </a:lnTo>
                <a:lnTo>
                  <a:pt x="6363599" y="6337907"/>
                </a:lnTo>
                <a:lnTo>
                  <a:pt x="1085165" y="6337907"/>
                </a:lnTo>
                <a:lnTo>
                  <a:pt x="1065128" y="6314934"/>
                </a:lnTo>
                <a:cubicBezTo>
                  <a:pt x="399048" y="5510756"/>
                  <a:pt x="0" y="4486243"/>
                  <a:pt x="0" y="3370547"/>
                </a:cubicBezTo>
                <a:cubicBezTo>
                  <a:pt x="0" y="2078158"/>
                  <a:pt x="535452" y="908119"/>
                  <a:pt x="1401159" y="6117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200" baseline="0"/>
            </a:lvl1pPr>
          </a:lstStyle>
          <a:p>
            <a:r>
              <a:rPr lang="fr-FR" sz="1200" baseline="0"/>
              <a:t>Import image</a:t>
            </a:r>
            <a:endParaRPr lang="en-BE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0D5A98C4-E228-E347-9D5C-2DCB4E59E1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589" y="468923"/>
            <a:ext cx="5653411" cy="5756031"/>
          </a:xfrm>
          <a:prstGeom prst="rect">
            <a:avLst/>
          </a:prstGeom>
        </p:spPr>
        <p:txBody>
          <a:bodyPr/>
          <a:lstStyle>
            <a:lvl1pPr>
              <a:defRPr sz="2800" baseline="0">
                <a:latin typeface="Open Sans" panose="020B0606030504020204" pitchFamily="34" charset="0"/>
              </a:defRPr>
            </a:lvl1pPr>
            <a:lvl2pPr>
              <a:defRPr sz="2400" baseline="0">
                <a:latin typeface="Open Sans" panose="020B0606030504020204" pitchFamily="34" charset="0"/>
              </a:defRPr>
            </a:lvl2pPr>
            <a:lvl3pPr>
              <a:defRPr sz="2000" baseline="0">
                <a:latin typeface="Open Sans" panose="020B0606030504020204" pitchFamily="34" charset="0"/>
              </a:defRPr>
            </a:lvl3pPr>
            <a:lvl4pPr>
              <a:defRPr sz="1600" baseline="0">
                <a:latin typeface="Open Sans" panose="020B0606030504020204" pitchFamily="34" charset="0"/>
              </a:defRPr>
            </a:lvl4pPr>
            <a:lvl5pPr>
              <a:defRPr sz="1200" baseline="0">
                <a:latin typeface="Open Sans" panose="020B06060305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7" name="Espace réservé du texte 22">
            <a:extLst>
              <a:ext uri="{FF2B5EF4-FFF2-40B4-BE49-F238E27FC236}">
                <a16:creationId xmlns:a16="http://schemas.microsoft.com/office/drawing/2014/main" id="{3E9E3C45-8867-E44F-9788-936097B2169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2581" y="6567349"/>
            <a:ext cx="3448928" cy="235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300" b="0" i="0" baseline="0">
                <a:solidFill>
                  <a:srgbClr val="21409A"/>
                </a:solidFill>
                <a:latin typeface="EC Square Sans Pro Light" panose="020B0506000000020004" pitchFamily="34" charset="0"/>
              </a:defRPr>
            </a:lvl1pPr>
          </a:lstStyle>
          <a:p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#</a:t>
            </a:r>
            <a:r>
              <a:rPr lang="en-GB" sz="1300" b="0" i="0" kern="1200" dirty="0" err="1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DiscoverEU</a:t>
            </a:r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 | A Green Europe | January 2022</a:t>
            </a:r>
          </a:p>
        </p:txBody>
      </p:sp>
    </p:spTree>
    <p:extLst>
      <p:ext uri="{BB962C8B-B14F-4D97-AF65-F5344CB8AC3E}">
        <p14:creationId xmlns:p14="http://schemas.microsoft.com/office/powerpoint/2010/main" val="226143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A3C4D88-B949-C645-BA50-942813959529}"/>
              </a:ext>
            </a:extLst>
          </p:cNvPr>
          <p:cNvSpPr/>
          <p:nvPr userDrawn="1"/>
        </p:nvSpPr>
        <p:spPr>
          <a:xfrm>
            <a:off x="376686" y="347872"/>
            <a:ext cx="11438627" cy="5991225"/>
          </a:xfrm>
          <a:prstGeom prst="rect">
            <a:avLst/>
          </a:prstGeom>
          <a:gradFill flip="none" rotWithShape="1">
            <a:gsLst>
              <a:gs pos="28000">
                <a:srgbClr val="FEE542"/>
              </a:gs>
              <a:gs pos="100000">
                <a:srgbClr val="FEE542">
                  <a:tint val="23500"/>
                  <a:satMod val="160000"/>
                  <a:lumMod val="0"/>
                  <a:lumOff val="10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highlight>
                <a:srgbClr val="FFFF00"/>
              </a:highlight>
            </a:endParaRPr>
          </a:p>
        </p:txBody>
      </p:sp>
      <p:sp>
        <p:nvSpPr>
          <p:cNvPr id="29" name="Forme libre 28">
            <a:extLst>
              <a:ext uri="{FF2B5EF4-FFF2-40B4-BE49-F238E27FC236}">
                <a16:creationId xmlns:a16="http://schemas.microsoft.com/office/drawing/2014/main" id="{69A1708D-3D97-BD40-9604-EB6B6AAA1410}"/>
              </a:ext>
            </a:extLst>
          </p:cNvPr>
          <p:cNvSpPr/>
          <p:nvPr userDrawn="1"/>
        </p:nvSpPr>
        <p:spPr>
          <a:xfrm flipH="1">
            <a:off x="0" y="1"/>
            <a:ext cx="6327455" cy="6337907"/>
          </a:xfrm>
          <a:custGeom>
            <a:avLst/>
            <a:gdLst>
              <a:gd name="connsiteX0" fmla="*/ 6327455 w 6327455"/>
              <a:gd name="connsiteY0" fmla="*/ 0 h 6337907"/>
              <a:gd name="connsiteX1" fmla="*/ 1640928 w 6327455"/>
              <a:gd name="connsiteY1" fmla="*/ 0 h 6337907"/>
              <a:gd name="connsiteX2" fmla="*/ 1533325 w 6327455"/>
              <a:gd name="connsiteY2" fmla="*/ 93209 h 6337907"/>
              <a:gd name="connsiteX3" fmla="*/ 0 w 6327455"/>
              <a:gd name="connsiteY3" fmla="*/ 3557544 h 6337907"/>
              <a:gd name="connsiteX4" fmla="*/ 799297 w 6327455"/>
              <a:gd name="connsiteY4" fmla="*/ 6174263 h 6337907"/>
              <a:gd name="connsiteX5" fmla="*/ 915667 w 6327455"/>
              <a:gd name="connsiteY5" fmla="*/ 6337907 h 6337907"/>
              <a:gd name="connsiteX6" fmla="*/ 6327455 w 6327455"/>
              <a:gd name="connsiteY6" fmla="*/ 6337907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7455" h="6337907">
                <a:moveTo>
                  <a:pt x="6327455" y="0"/>
                </a:moveTo>
                <a:lnTo>
                  <a:pt x="1640928" y="0"/>
                </a:lnTo>
                <a:lnTo>
                  <a:pt x="1533325" y="93209"/>
                </a:lnTo>
                <a:cubicBezTo>
                  <a:pt x="591371" y="949339"/>
                  <a:pt x="0" y="2184381"/>
                  <a:pt x="0" y="3557544"/>
                </a:cubicBezTo>
                <a:cubicBezTo>
                  <a:pt x="0" y="4526836"/>
                  <a:pt x="294663" y="5427306"/>
                  <a:pt x="799297" y="6174263"/>
                </a:cubicBezTo>
                <a:lnTo>
                  <a:pt x="915667" y="6337907"/>
                </a:lnTo>
                <a:lnTo>
                  <a:pt x="6327455" y="6337907"/>
                </a:lnTo>
                <a:close/>
              </a:path>
            </a:pathLst>
          </a:custGeom>
          <a:solidFill>
            <a:srgbClr val="FEE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FR"/>
              <a:t> </a:t>
            </a:r>
            <a:endParaRPr lang="fr-FR" dirty="0"/>
          </a:p>
        </p:txBody>
      </p:sp>
      <p:sp>
        <p:nvSpPr>
          <p:cNvPr id="27" name="Espace réservé pour une image  26">
            <a:extLst>
              <a:ext uri="{FF2B5EF4-FFF2-40B4-BE49-F238E27FC236}">
                <a16:creationId xmlns:a16="http://schemas.microsoft.com/office/drawing/2014/main" id="{6EBC5FBE-9658-BB4D-A550-E0E10FE9B00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 flipH="1">
            <a:off x="0" y="1"/>
            <a:ext cx="6147599" cy="6337907"/>
          </a:xfrm>
          <a:custGeom>
            <a:avLst/>
            <a:gdLst>
              <a:gd name="connsiteX0" fmla="*/ 6147599 w 6147599"/>
              <a:gd name="connsiteY0" fmla="*/ 0 h 6337907"/>
              <a:gd name="connsiteX1" fmla="*/ 1466748 w 6147599"/>
              <a:gd name="connsiteY1" fmla="*/ 0 h 6337907"/>
              <a:gd name="connsiteX2" fmla="*/ 1401159 w 6147599"/>
              <a:gd name="connsiteY2" fmla="*/ 61178 h 6337907"/>
              <a:gd name="connsiteX3" fmla="*/ 0 w 6147599"/>
              <a:gd name="connsiteY3" fmla="*/ 3370547 h 6337907"/>
              <a:gd name="connsiteX4" fmla="*/ 1065128 w 6147599"/>
              <a:gd name="connsiteY4" fmla="*/ 6314934 h 6337907"/>
              <a:gd name="connsiteX5" fmla="*/ 1085165 w 6147599"/>
              <a:gd name="connsiteY5" fmla="*/ 6337907 h 6337907"/>
              <a:gd name="connsiteX6" fmla="*/ 6147599 w 6147599"/>
              <a:gd name="connsiteY6" fmla="*/ 6337907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47599" h="6337907">
                <a:moveTo>
                  <a:pt x="6147599" y="0"/>
                </a:moveTo>
                <a:lnTo>
                  <a:pt x="1466748" y="0"/>
                </a:lnTo>
                <a:lnTo>
                  <a:pt x="1401159" y="61178"/>
                </a:lnTo>
                <a:cubicBezTo>
                  <a:pt x="535452" y="908119"/>
                  <a:pt x="0" y="2078158"/>
                  <a:pt x="0" y="3370547"/>
                </a:cubicBezTo>
                <a:cubicBezTo>
                  <a:pt x="0" y="4486243"/>
                  <a:pt x="399048" y="5510756"/>
                  <a:pt x="1065128" y="6314934"/>
                </a:cubicBezTo>
                <a:lnTo>
                  <a:pt x="1085165" y="6337907"/>
                </a:lnTo>
                <a:lnTo>
                  <a:pt x="6147599" y="633790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200" baseline="0"/>
            </a:lvl1pPr>
          </a:lstStyle>
          <a:p>
            <a:r>
              <a:rPr lang="fr-FR" sz="1200" baseline="0"/>
              <a:t>Import image</a:t>
            </a:r>
            <a:endParaRPr lang="en-BE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E289F73F-7E7E-004E-AA12-BDBC3530F22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86816" y="468923"/>
            <a:ext cx="5653411" cy="5756031"/>
          </a:xfrm>
          <a:prstGeom prst="rect">
            <a:avLst/>
          </a:prstGeom>
        </p:spPr>
        <p:txBody>
          <a:bodyPr/>
          <a:lstStyle>
            <a:lvl1pPr>
              <a:defRPr sz="2800" baseline="0">
                <a:latin typeface="Open Sans" panose="020B0606030504020204" pitchFamily="34" charset="0"/>
              </a:defRPr>
            </a:lvl1pPr>
            <a:lvl2pPr>
              <a:defRPr sz="2400" baseline="0">
                <a:latin typeface="Open Sans" panose="020B0606030504020204" pitchFamily="34" charset="0"/>
              </a:defRPr>
            </a:lvl2pPr>
            <a:lvl3pPr>
              <a:defRPr sz="2000" baseline="0">
                <a:latin typeface="Open Sans" panose="020B0606030504020204" pitchFamily="34" charset="0"/>
              </a:defRPr>
            </a:lvl3pPr>
            <a:lvl4pPr>
              <a:defRPr sz="1600" baseline="0">
                <a:latin typeface="Open Sans" panose="020B0606030504020204" pitchFamily="34" charset="0"/>
              </a:defRPr>
            </a:lvl4pPr>
            <a:lvl5pPr>
              <a:defRPr sz="1200" baseline="0">
                <a:latin typeface="Open Sans" panose="020B06060305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7" name="Espace réservé du texte 22">
            <a:extLst>
              <a:ext uri="{FF2B5EF4-FFF2-40B4-BE49-F238E27FC236}">
                <a16:creationId xmlns:a16="http://schemas.microsoft.com/office/drawing/2014/main" id="{00A1839F-BB45-EA44-B49A-4763CAD1CB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581" y="6567349"/>
            <a:ext cx="3448928" cy="235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300" b="0" i="0" baseline="0">
                <a:solidFill>
                  <a:srgbClr val="21409A"/>
                </a:solidFill>
                <a:latin typeface="EC Square Sans Pro Light" panose="020B0506000000020004" pitchFamily="34" charset="0"/>
              </a:defRPr>
            </a:lvl1pPr>
          </a:lstStyle>
          <a:p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#</a:t>
            </a:r>
            <a:r>
              <a:rPr lang="en-GB" sz="1300" b="0" i="0" kern="1200" dirty="0" err="1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DiscoverEU</a:t>
            </a:r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 | A Green Europe | January 2022</a:t>
            </a:r>
          </a:p>
        </p:txBody>
      </p:sp>
    </p:spTree>
    <p:extLst>
      <p:ext uri="{BB962C8B-B14F-4D97-AF65-F5344CB8AC3E}">
        <p14:creationId xmlns:p14="http://schemas.microsoft.com/office/powerpoint/2010/main" val="2911494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ABD5A8F5-7702-FC4C-BA62-7772439D0C0A}"/>
              </a:ext>
            </a:extLst>
          </p:cNvPr>
          <p:cNvSpPr/>
          <p:nvPr userDrawn="1"/>
        </p:nvSpPr>
        <p:spPr>
          <a:xfrm>
            <a:off x="376686" y="347872"/>
            <a:ext cx="11438627" cy="5991225"/>
          </a:xfrm>
          <a:prstGeom prst="rect">
            <a:avLst/>
          </a:prstGeom>
          <a:gradFill flip="none" rotWithShape="1">
            <a:gsLst>
              <a:gs pos="35000">
                <a:srgbClr val="21409A"/>
              </a:gs>
              <a:gs pos="100000">
                <a:srgbClr val="FEE542">
                  <a:tint val="23500"/>
                  <a:satMod val="160000"/>
                  <a:lumMod val="0"/>
                  <a:lumOff val="10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highlight>
                <a:srgbClr val="FFFF00"/>
              </a:highlight>
            </a:endParaRPr>
          </a:p>
        </p:txBody>
      </p:sp>
      <p:sp>
        <p:nvSpPr>
          <p:cNvPr id="25" name="Forme libre 24">
            <a:extLst>
              <a:ext uri="{FF2B5EF4-FFF2-40B4-BE49-F238E27FC236}">
                <a16:creationId xmlns:a16="http://schemas.microsoft.com/office/drawing/2014/main" id="{6916DD20-AA2C-9C48-94B1-4FAF257B3605}"/>
              </a:ext>
            </a:extLst>
          </p:cNvPr>
          <p:cNvSpPr/>
          <p:nvPr userDrawn="1"/>
        </p:nvSpPr>
        <p:spPr>
          <a:xfrm flipH="1">
            <a:off x="0" y="1"/>
            <a:ext cx="6327455" cy="6337907"/>
          </a:xfrm>
          <a:custGeom>
            <a:avLst/>
            <a:gdLst>
              <a:gd name="connsiteX0" fmla="*/ 6327455 w 6327455"/>
              <a:gd name="connsiteY0" fmla="*/ 0 h 6337907"/>
              <a:gd name="connsiteX1" fmla="*/ 1640928 w 6327455"/>
              <a:gd name="connsiteY1" fmla="*/ 0 h 6337907"/>
              <a:gd name="connsiteX2" fmla="*/ 1533325 w 6327455"/>
              <a:gd name="connsiteY2" fmla="*/ 93209 h 6337907"/>
              <a:gd name="connsiteX3" fmla="*/ 0 w 6327455"/>
              <a:gd name="connsiteY3" fmla="*/ 3557544 h 6337907"/>
              <a:gd name="connsiteX4" fmla="*/ 799297 w 6327455"/>
              <a:gd name="connsiteY4" fmla="*/ 6174263 h 6337907"/>
              <a:gd name="connsiteX5" fmla="*/ 915667 w 6327455"/>
              <a:gd name="connsiteY5" fmla="*/ 6337907 h 6337907"/>
              <a:gd name="connsiteX6" fmla="*/ 6327455 w 6327455"/>
              <a:gd name="connsiteY6" fmla="*/ 6337907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7455" h="6337907">
                <a:moveTo>
                  <a:pt x="6327455" y="0"/>
                </a:moveTo>
                <a:lnTo>
                  <a:pt x="1640928" y="0"/>
                </a:lnTo>
                <a:lnTo>
                  <a:pt x="1533325" y="93209"/>
                </a:lnTo>
                <a:cubicBezTo>
                  <a:pt x="591371" y="949339"/>
                  <a:pt x="0" y="2184381"/>
                  <a:pt x="0" y="3557544"/>
                </a:cubicBezTo>
                <a:cubicBezTo>
                  <a:pt x="0" y="4526836"/>
                  <a:pt x="294663" y="5427306"/>
                  <a:pt x="799297" y="6174263"/>
                </a:cubicBezTo>
                <a:lnTo>
                  <a:pt x="915667" y="6337907"/>
                </a:lnTo>
                <a:lnTo>
                  <a:pt x="6327455" y="6337907"/>
                </a:lnTo>
                <a:close/>
              </a:path>
            </a:pathLst>
          </a:custGeom>
          <a:solidFill>
            <a:srgbClr val="FEE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FR"/>
              <a:t> </a:t>
            </a:r>
            <a:endParaRPr lang="fr-FR" dirty="0"/>
          </a:p>
        </p:txBody>
      </p:sp>
      <p:sp>
        <p:nvSpPr>
          <p:cNvPr id="26" name="Espace réservé pour une image  25">
            <a:extLst>
              <a:ext uri="{FF2B5EF4-FFF2-40B4-BE49-F238E27FC236}">
                <a16:creationId xmlns:a16="http://schemas.microsoft.com/office/drawing/2014/main" id="{E9AD340D-E027-9540-9A1B-6468A94B94B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 flipH="1">
            <a:off x="0" y="1"/>
            <a:ext cx="6147599" cy="6337907"/>
          </a:xfrm>
          <a:custGeom>
            <a:avLst/>
            <a:gdLst>
              <a:gd name="connsiteX0" fmla="*/ 6147599 w 6147599"/>
              <a:gd name="connsiteY0" fmla="*/ 0 h 6337907"/>
              <a:gd name="connsiteX1" fmla="*/ 1466748 w 6147599"/>
              <a:gd name="connsiteY1" fmla="*/ 0 h 6337907"/>
              <a:gd name="connsiteX2" fmla="*/ 1401159 w 6147599"/>
              <a:gd name="connsiteY2" fmla="*/ 61178 h 6337907"/>
              <a:gd name="connsiteX3" fmla="*/ 0 w 6147599"/>
              <a:gd name="connsiteY3" fmla="*/ 3370547 h 6337907"/>
              <a:gd name="connsiteX4" fmla="*/ 1065128 w 6147599"/>
              <a:gd name="connsiteY4" fmla="*/ 6314934 h 6337907"/>
              <a:gd name="connsiteX5" fmla="*/ 1085165 w 6147599"/>
              <a:gd name="connsiteY5" fmla="*/ 6337907 h 6337907"/>
              <a:gd name="connsiteX6" fmla="*/ 6147599 w 6147599"/>
              <a:gd name="connsiteY6" fmla="*/ 6337907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47599" h="6337907">
                <a:moveTo>
                  <a:pt x="6147599" y="0"/>
                </a:moveTo>
                <a:lnTo>
                  <a:pt x="1466748" y="0"/>
                </a:lnTo>
                <a:lnTo>
                  <a:pt x="1401159" y="61178"/>
                </a:lnTo>
                <a:cubicBezTo>
                  <a:pt x="535452" y="908119"/>
                  <a:pt x="0" y="2078158"/>
                  <a:pt x="0" y="3370547"/>
                </a:cubicBezTo>
                <a:cubicBezTo>
                  <a:pt x="0" y="4486243"/>
                  <a:pt x="399048" y="5510756"/>
                  <a:pt x="1065128" y="6314934"/>
                </a:cubicBezTo>
                <a:lnTo>
                  <a:pt x="1085165" y="6337907"/>
                </a:lnTo>
                <a:lnTo>
                  <a:pt x="6147599" y="633790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200" baseline="0"/>
            </a:lvl1pPr>
          </a:lstStyle>
          <a:p>
            <a:r>
              <a:rPr lang="fr-FR" sz="1200" baseline="0"/>
              <a:t>Import image</a:t>
            </a:r>
            <a:endParaRPr lang="en-BE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90EFC896-1456-8D43-B65C-C4E62CF535D6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86816" y="468923"/>
            <a:ext cx="5653411" cy="5756031"/>
          </a:xfrm>
          <a:prstGeom prst="rect">
            <a:avLst/>
          </a:prstGeom>
        </p:spPr>
        <p:txBody>
          <a:bodyPr/>
          <a:lstStyle>
            <a:lvl1pPr>
              <a:defRPr sz="2800" baseline="0">
                <a:latin typeface="Open Sans" panose="020B0606030504020204" pitchFamily="34" charset="0"/>
              </a:defRPr>
            </a:lvl1pPr>
            <a:lvl2pPr>
              <a:defRPr sz="2400" baseline="0">
                <a:latin typeface="Open Sans" panose="020B0606030504020204" pitchFamily="34" charset="0"/>
              </a:defRPr>
            </a:lvl2pPr>
            <a:lvl3pPr>
              <a:defRPr sz="2000" baseline="0">
                <a:latin typeface="Open Sans" panose="020B0606030504020204" pitchFamily="34" charset="0"/>
              </a:defRPr>
            </a:lvl3pPr>
            <a:lvl4pPr>
              <a:defRPr sz="1600" baseline="0">
                <a:latin typeface="Open Sans" panose="020B0606030504020204" pitchFamily="34" charset="0"/>
              </a:defRPr>
            </a:lvl4pPr>
            <a:lvl5pPr>
              <a:defRPr sz="1200" baseline="0">
                <a:latin typeface="Open Sans" panose="020B06060305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7" name="Espace réservé du texte 22">
            <a:extLst>
              <a:ext uri="{FF2B5EF4-FFF2-40B4-BE49-F238E27FC236}">
                <a16:creationId xmlns:a16="http://schemas.microsoft.com/office/drawing/2014/main" id="{100200B9-D1ED-3446-9D11-E7D18ADD49F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581" y="6567349"/>
            <a:ext cx="3448928" cy="235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300" b="0" i="0" baseline="0">
                <a:solidFill>
                  <a:srgbClr val="21409A"/>
                </a:solidFill>
                <a:latin typeface="EC Square Sans Pro Light" panose="020B0506000000020004" pitchFamily="34" charset="0"/>
              </a:defRPr>
            </a:lvl1pPr>
          </a:lstStyle>
          <a:p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#</a:t>
            </a:r>
            <a:r>
              <a:rPr lang="en-GB" sz="1300" b="0" i="0" kern="1200" dirty="0" err="1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DiscoverEU</a:t>
            </a:r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 | A Green Europe | January 2022</a:t>
            </a:r>
          </a:p>
        </p:txBody>
      </p:sp>
    </p:spTree>
    <p:extLst>
      <p:ext uri="{BB962C8B-B14F-4D97-AF65-F5344CB8AC3E}">
        <p14:creationId xmlns:p14="http://schemas.microsoft.com/office/powerpoint/2010/main" val="684834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90C088DE-5683-BA47-BCF1-5ED64131EF4C}"/>
              </a:ext>
            </a:extLst>
          </p:cNvPr>
          <p:cNvSpPr/>
          <p:nvPr userDrawn="1"/>
        </p:nvSpPr>
        <p:spPr>
          <a:xfrm>
            <a:off x="376686" y="347872"/>
            <a:ext cx="11438627" cy="5991225"/>
          </a:xfrm>
          <a:prstGeom prst="rect">
            <a:avLst/>
          </a:prstGeom>
          <a:gradFill flip="none" rotWithShape="1">
            <a:gsLst>
              <a:gs pos="28000">
                <a:srgbClr val="AED477"/>
              </a:gs>
              <a:gs pos="100000">
                <a:srgbClr val="FEE542">
                  <a:tint val="23500"/>
                  <a:satMod val="160000"/>
                  <a:lumMod val="0"/>
                  <a:lumOff val="10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highlight>
                <a:srgbClr val="FFFF00"/>
              </a:highlight>
            </a:endParaRPr>
          </a:p>
        </p:txBody>
      </p:sp>
      <p:sp>
        <p:nvSpPr>
          <p:cNvPr id="14" name="Forme libre 13">
            <a:extLst>
              <a:ext uri="{FF2B5EF4-FFF2-40B4-BE49-F238E27FC236}">
                <a16:creationId xmlns:a16="http://schemas.microsoft.com/office/drawing/2014/main" id="{892CF4FA-E7CB-5043-A36D-7ECC52D3511E}"/>
              </a:ext>
            </a:extLst>
          </p:cNvPr>
          <p:cNvSpPr/>
          <p:nvPr userDrawn="1"/>
        </p:nvSpPr>
        <p:spPr>
          <a:xfrm flipH="1">
            <a:off x="0" y="1"/>
            <a:ext cx="6327455" cy="6337907"/>
          </a:xfrm>
          <a:custGeom>
            <a:avLst/>
            <a:gdLst>
              <a:gd name="connsiteX0" fmla="*/ 6327455 w 6327455"/>
              <a:gd name="connsiteY0" fmla="*/ 0 h 6337907"/>
              <a:gd name="connsiteX1" fmla="*/ 1640928 w 6327455"/>
              <a:gd name="connsiteY1" fmla="*/ 0 h 6337907"/>
              <a:gd name="connsiteX2" fmla="*/ 1533325 w 6327455"/>
              <a:gd name="connsiteY2" fmla="*/ 93209 h 6337907"/>
              <a:gd name="connsiteX3" fmla="*/ 0 w 6327455"/>
              <a:gd name="connsiteY3" fmla="*/ 3557544 h 6337907"/>
              <a:gd name="connsiteX4" fmla="*/ 799297 w 6327455"/>
              <a:gd name="connsiteY4" fmla="*/ 6174263 h 6337907"/>
              <a:gd name="connsiteX5" fmla="*/ 915667 w 6327455"/>
              <a:gd name="connsiteY5" fmla="*/ 6337907 h 6337907"/>
              <a:gd name="connsiteX6" fmla="*/ 6327455 w 6327455"/>
              <a:gd name="connsiteY6" fmla="*/ 6337907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7455" h="6337907">
                <a:moveTo>
                  <a:pt x="6327455" y="0"/>
                </a:moveTo>
                <a:lnTo>
                  <a:pt x="1640928" y="0"/>
                </a:lnTo>
                <a:lnTo>
                  <a:pt x="1533325" y="93209"/>
                </a:lnTo>
                <a:cubicBezTo>
                  <a:pt x="591371" y="949339"/>
                  <a:pt x="0" y="2184381"/>
                  <a:pt x="0" y="3557544"/>
                </a:cubicBezTo>
                <a:cubicBezTo>
                  <a:pt x="0" y="4526836"/>
                  <a:pt x="294663" y="5427306"/>
                  <a:pt x="799297" y="6174263"/>
                </a:cubicBezTo>
                <a:lnTo>
                  <a:pt x="915667" y="6337907"/>
                </a:lnTo>
                <a:lnTo>
                  <a:pt x="6327455" y="6337907"/>
                </a:lnTo>
                <a:close/>
              </a:path>
            </a:pathLst>
          </a:custGeom>
          <a:solidFill>
            <a:srgbClr val="FEE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FR"/>
              <a:t> </a:t>
            </a:r>
            <a:endParaRPr lang="fr-FR" dirty="0"/>
          </a:p>
        </p:txBody>
      </p:sp>
      <p:sp>
        <p:nvSpPr>
          <p:cNvPr id="23" name="Espace réservé pour une image  22">
            <a:extLst>
              <a:ext uri="{FF2B5EF4-FFF2-40B4-BE49-F238E27FC236}">
                <a16:creationId xmlns:a16="http://schemas.microsoft.com/office/drawing/2014/main" id="{459268EA-BE90-9644-BEC5-2C2E1CE1525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 flipH="1">
            <a:off x="0" y="1"/>
            <a:ext cx="6147599" cy="6337907"/>
          </a:xfrm>
          <a:custGeom>
            <a:avLst/>
            <a:gdLst>
              <a:gd name="connsiteX0" fmla="*/ 6147599 w 6147599"/>
              <a:gd name="connsiteY0" fmla="*/ 0 h 6337907"/>
              <a:gd name="connsiteX1" fmla="*/ 1466748 w 6147599"/>
              <a:gd name="connsiteY1" fmla="*/ 0 h 6337907"/>
              <a:gd name="connsiteX2" fmla="*/ 1401159 w 6147599"/>
              <a:gd name="connsiteY2" fmla="*/ 61178 h 6337907"/>
              <a:gd name="connsiteX3" fmla="*/ 0 w 6147599"/>
              <a:gd name="connsiteY3" fmla="*/ 3370547 h 6337907"/>
              <a:gd name="connsiteX4" fmla="*/ 1065128 w 6147599"/>
              <a:gd name="connsiteY4" fmla="*/ 6314934 h 6337907"/>
              <a:gd name="connsiteX5" fmla="*/ 1085165 w 6147599"/>
              <a:gd name="connsiteY5" fmla="*/ 6337907 h 6337907"/>
              <a:gd name="connsiteX6" fmla="*/ 6147599 w 6147599"/>
              <a:gd name="connsiteY6" fmla="*/ 6337907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47599" h="6337907">
                <a:moveTo>
                  <a:pt x="6147599" y="0"/>
                </a:moveTo>
                <a:lnTo>
                  <a:pt x="1466748" y="0"/>
                </a:lnTo>
                <a:lnTo>
                  <a:pt x="1401159" y="61178"/>
                </a:lnTo>
                <a:cubicBezTo>
                  <a:pt x="535452" y="908119"/>
                  <a:pt x="0" y="2078158"/>
                  <a:pt x="0" y="3370547"/>
                </a:cubicBezTo>
                <a:cubicBezTo>
                  <a:pt x="0" y="4486243"/>
                  <a:pt x="399048" y="5510756"/>
                  <a:pt x="1065128" y="6314934"/>
                </a:cubicBezTo>
                <a:lnTo>
                  <a:pt x="1085165" y="6337907"/>
                </a:lnTo>
                <a:lnTo>
                  <a:pt x="6147599" y="633790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200" baseline="0"/>
            </a:lvl1pPr>
          </a:lstStyle>
          <a:p>
            <a:r>
              <a:rPr lang="fr-FR" sz="1200" baseline="0"/>
              <a:t>Import image</a:t>
            </a:r>
            <a:endParaRPr lang="en-BE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7BD6D864-80FA-4F4D-93A2-A80E5F85F58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86816" y="468923"/>
            <a:ext cx="5653411" cy="5756031"/>
          </a:xfrm>
          <a:prstGeom prst="rect">
            <a:avLst/>
          </a:prstGeom>
        </p:spPr>
        <p:txBody>
          <a:bodyPr/>
          <a:lstStyle>
            <a:lvl1pPr>
              <a:defRPr sz="2800" baseline="0">
                <a:latin typeface="Open Sans" panose="020B0606030504020204" pitchFamily="34" charset="0"/>
              </a:defRPr>
            </a:lvl1pPr>
            <a:lvl2pPr>
              <a:defRPr sz="2400" baseline="0">
                <a:latin typeface="Open Sans" panose="020B0606030504020204" pitchFamily="34" charset="0"/>
              </a:defRPr>
            </a:lvl2pPr>
            <a:lvl3pPr>
              <a:defRPr sz="2000" baseline="0">
                <a:latin typeface="Open Sans" panose="020B0606030504020204" pitchFamily="34" charset="0"/>
              </a:defRPr>
            </a:lvl3pPr>
            <a:lvl4pPr>
              <a:defRPr sz="1600" baseline="0">
                <a:latin typeface="Open Sans" panose="020B0606030504020204" pitchFamily="34" charset="0"/>
              </a:defRPr>
            </a:lvl4pPr>
            <a:lvl5pPr>
              <a:defRPr sz="1200" baseline="0">
                <a:latin typeface="Open Sans" panose="020B06060305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7" name="Espace réservé du texte 22">
            <a:extLst>
              <a:ext uri="{FF2B5EF4-FFF2-40B4-BE49-F238E27FC236}">
                <a16:creationId xmlns:a16="http://schemas.microsoft.com/office/drawing/2014/main" id="{AD475C0D-B5C7-D041-A2CB-7472FDA981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581" y="6567349"/>
            <a:ext cx="3448928" cy="235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300" b="0" i="0" baseline="0">
                <a:solidFill>
                  <a:srgbClr val="21409A"/>
                </a:solidFill>
                <a:latin typeface="EC Square Sans Pro Light" panose="020B0506000000020004" pitchFamily="34" charset="0"/>
              </a:defRPr>
            </a:lvl1pPr>
          </a:lstStyle>
          <a:p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#</a:t>
            </a:r>
            <a:r>
              <a:rPr lang="en-GB" sz="1300" b="0" i="0" kern="1200" dirty="0" err="1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DiscoverEU</a:t>
            </a:r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 | A Green Europe | January 2022</a:t>
            </a:r>
          </a:p>
        </p:txBody>
      </p:sp>
    </p:spTree>
    <p:extLst>
      <p:ext uri="{BB962C8B-B14F-4D97-AF65-F5344CB8AC3E}">
        <p14:creationId xmlns:p14="http://schemas.microsoft.com/office/powerpoint/2010/main" val="28842915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C6FE855E-980B-EE41-A02C-2BAB750C4C42}"/>
              </a:ext>
            </a:extLst>
          </p:cNvPr>
          <p:cNvSpPr/>
          <p:nvPr userDrawn="1"/>
        </p:nvSpPr>
        <p:spPr>
          <a:xfrm>
            <a:off x="376686" y="347872"/>
            <a:ext cx="11438627" cy="5991225"/>
          </a:xfrm>
          <a:prstGeom prst="rect">
            <a:avLst/>
          </a:prstGeom>
          <a:gradFill flip="none" rotWithShape="1">
            <a:gsLst>
              <a:gs pos="28000">
                <a:srgbClr val="F0679B"/>
              </a:gs>
              <a:gs pos="100000">
                <a:srgbClr val="FEE542">
                  <a:tint val="23500"/>
                  <a:satMod val="160000"/>
                  <a:lumMod val="0"/>
                  <a:lumOff val="10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highlight>
                <a:srgbClr val="FFFF00"/>
              </a:highlight>
            </a:endParaRPr>
          </a:p>
        </p:txBody>
      </p:sp>
      <p:sp>
        <p:nvSpPr>
          <p:cNvPr id="18" name="Forme libre 17">
            <a:extLst>
              <a:ext uri="{FF2B5EF4-FFF2-40B4-BE49-F238E27FC236}">
                <a16:creationId xmlns:a16="http://schemas.microsoft.com/office/drawing/2014/main" id="{13D1C8F4-083D-C947-96E4-9DAB9D0D01CF}"/>
              </a:ext>
            </a:extLst>
          </p:cNvPr>
          <p:cNvSpPr/>
          <p:nvPr userDrawn="1"/>
        </p:nvSpPr>
        <p:spPr>
          <a:xfrm flipH="1">
            <a:off x="0" y="1"/>
            <a:ext cx="6327455" cy="6337907"/>
          </a:xfrm>
          <a:custGeom>
            <a:avLst/>
            <a:gdLst>
              <a:gd name="connsiteX0" fmla="*/ 6327455 w 6327455"/>
              <a:gd name="connsiteY0" fmla="*/ 0 h 6337907"/>
              <a:gd name="connsiteX1" fmla="*/ 1640928 w 6327455"/>
              <a:gd name="connsiteY1" fmla="*/ 0 h 6337907"/>
              <a:gd name="connsiteX2" fmla="*/ 1533325 w 6327455"/>
              <a:gd name="connsiteY2" fmla="*/ 93209 h 6337907"/>
              <a:gd name="connsiteX3" fmla="*/ 0 w 6327455"/>
              <a:gd name="connsiteY3" fmla="*/ 3557544 h 6337907"/>
              <a:gd name="connsiteX4" fmla="*/ 799297 w 6327455"/>
              <a:gd name="connsiteY4" fmla="*/ 6174263 h 6337907"/>
              <a:gd name="connsiteX5" fmla="*/ 915667 w 6327455"/>
              <a:gd name="connsiteY5" fmla="*/ 6337907 h 6337907"/>
              <a:gd name="connsiteX6" fmla="*/ 6327455 w 6327455"/>
              <a:gd name="connsiteY6" fmla="*/ 6337907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7455" h="6337907">
                <a:moveTo>
                  <a:pt x="6327455" y="0"/>
                </a:moveTo>
                <a:lnTo>
                  <a:pt x="1640928" y="0"/>
                </a:lnTo>
                <a:lnTo>
                  <a:pt x="1533325" y="93209"/>
                </a:lnTo>
                <a:cubicBezTo>
                  <a:pt x="591371" y="949339"/>
                  <a:pt x="0" y="2184381"/>
                  <a:pt x="0" y="3557544"/>
                </a:cubicBezTo>
                <a:cubicBezTo>
                  <a:pt x="0" y="4526836"/>
                  <a:pt x="294663" y="5427306"/>
                  <a:pt x="799297" y="6174263"/>
                </a:cubicBezTo>
                <a:lnTo>
                  <a:pt x="915667" y="6337907"/>
                </a:lnTo>
                <a:lnTo>
                  <a:pt x="6327455" y="6337907"/>
                </a:lnTo>
                <a:close/>
              </a:path>
            </a:pathLst>
          </a:custGeom>
          <a:solidFill>
            <a:srgbClr val="FEE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FR"/>
              <a:t> </a:t>
            </a:r>
            <a:endParaRPr lang="fr-FR" dirty="0"/>
          </a:p>
        </p:txBody>
      </p:sp>
      <p:sp>
        <p:nvSpPr>
          <p:cNvPr id="19" name="Espace réservé pour une image  18">
            <a:extLst>
              <a:ext uri="{FF2B5EF4-FFF2-40B4-BE49-F238E27FC236}">
                <a16:creationId xmlns:a16="http://schemas.microsoft.com/office/drawing/2014/main" id="{83FD6C40-397C-DF40-ACEB-54839FE15DF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 flipH="1">
            <a:off x="0" y="1"/>
            <a:ext cx="6147599" cy="6337907"/>
          </a:xfrm>
          <a:custGeom>
            <a:avLst/>
            <a:gdLst>
              <a:gd name="connsiteX0" fmla="*/ 6147599 w 6147599"/>
              <a:gd name="connsiteY0" fmla="*/ 0 h 6337907"/>
              <a:gd name="connsiteX1" fmla="*/ 1466748 w 6147599"/>
              <a:gd name="connsiteY1" fmla="*/ 0 h 6337907"/>
              <a:gd name="connsiteX2" fmla="*/ 1401159 w 6147599"/>
              <a:gd name="connsiteY2" fmla="*/ 61178 h 6337907"/>
              <a:gd name="connsiteX3" fmla="*/ 0 w 6147599"/>
              <a:gd name="connsiteY3" fmla="*/ 3370547 h 6337907"/>
              <a:gd name="connsiteX4" fmla="*/ 1065128 w 6147599"/>
              <a:gd name="connsiteY4" fmla="*/ 6314934 h 6337907"/>
              <a:gd name="connsiteX5" fmla="*/ 1085165 w 6147599"/>
              <a:gd name="connsiteY5" fmla="*/ 6337907 h 6337907"/>
              <a:gd name="connsiteX6" fmla="*/ 6147599 w 6147599"/>
              <a:gd name="connsiteY6" fmla="*/ 6337907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47599" h="6337907">
                <a:moveTo>
                  <a:pt x="6147599" y="0"/>
                </a:moveTo>
                <a:lnTo>
                  <a:pt x="1466748" y="0"/>
                </a:lnTo>
                <a:lnTo>
                  <a:pt x="1401159" y="61178"/>
                </a:lnTo>
                <a:cubicBezTo>
                  <a:pt x="535452" y="908119"/>
                  <a:pt x="0" y="2078158"/>
                  <a:pt x="0" y="3370547"/>
                </a:cubicBezTo>
                <a:cubicBezTo>
                  <a:pt x="0" y="4486243"/>
                  <a:pt x="399048" y="5510756"/>
                  <a:pt x="1065128" y="6314934"/>
                </a:cubicBezTo>
                <a:lnTo>
                  <a:pt x="1085165" y="6337907"/>
                </a:lnTo>
                <a:lnTo>
                  <a:pt x="6147599" y="633790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200" baseline="0"/>
            </a:lvl1pPr>
          </a:lstStyle>
          <a:p>
            <a:r>
              <a:rPr lang="fr-FR" sz="1200" baseline="0"/>
              <a:t>Import image</a:t>
            </a:r>
            <a:endParaRPr lang="en-BE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1F2FEF9C-E977-534E-A647-1645912762B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86816" y="468923"/>
            <a:ext cx="5653411" cy="5756031"/>
          </a:xfrm>
          <a:prstGeom prst="rect">
            <a:avLst/>
          </a:prstGeom>
        </p:spPr>
        <p:txBody>
          <a:bodyPr/>
          <a:lstStyle>
            <a:lvl1pPr>
              <a:defRPr sz="2800" baseline="0">
                <a:latin typeface="Open Sans" panose="020B0606030504020204" pitchFamily="34" charset="0"/>
              </a:defRPr>
            </a:lvl1pPr>
            <a:lvl2pPr>
              <a:defRPr sz="2400" baseline="0">
                <a:latin typeface="Open Sans" panose="020B0606030504020204" pitchFamily="34" charset="0"/>
              </a:defRPr>
            </a:lvl2pPr>
            <a:lvl3pPr>
              <a:defRPr sz="2000" baseline="0">
                <a:latin typeface="Open Sans" panose="020B0606030504020204" pitchFamily="34" charset="0"/>
              </a:defRPr>
            </a:lvl3pPr>
            <a:lvl4pPr>
              <a:defRPr sz="1600" baseline="0">
                <a:latin typeface="Open Sans" panose="020B0606030504020204" pitchFamily="34" charset="0"/>
              </a:defRPr>
            </a:lvl4pPr>
            <a:lvl5pPr>
              <a:defRPr sz="1200" baseline="0">
                <a:latin typeface="Open Sans" panose="020B06060305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7" name="Espace réservé du texte 22">
            <a:extLst>
              <a:ext uri="{FF2B5EF4-FFF2-40B4-BE49-F238E27FC236}">
                <a16:creationId xmlns:a16="http://schemas.microsoft.com/office/drawing/2014/main" id="{D344042A-5470-F341-9FA8-3736E936B9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581" y="6567349"/>
            <a:ext cx="3448928" cy="235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300" b="0" i="0" baseline="0">
                <a:solidFill>
                  <a:srgbClr val="21409A"/>
                </a:solidFill>
                <a:latin typeface="EC Square Sans Pro Light" panose="020B0506000000020004" pitchFamily="34" charset="0"/>
              </a:defRPr>
            </a:lvl1pPr>
          </a:lstStyle>
          <a:p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#</a:t>
            </a:r>
            <a:r>
              <a:rPr lang="en-GB" sz="1300" b="0" i="0" kern="1200" dirty="0" err="1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DiscoverEU</a:t>
            </a:r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 | A Green Europe | January 2022</a:t>
            </a:r>
          </a:p>
        </p:txBody>
      </p:sp>
    </p:spTree>
    <p:extLst>
      <p:ext uri="{BB962C8B-B14F-4D97-AF65-F5344CB8AC3E}">
        <p14:creationId xmlns:p14="http://schemas.microsoft.com/office/powerpoint/2010/main" val="3885950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C1ECBBA-CDEA-9647-B600-CC9659FB8813}"/>
              </a:ext>
            </a:extLst>
          </p:cNvPr>
          <p:cNvSpPr/>
          <p:nvPr userDrawn="1"/>
        </p:nvSpPr>
        <p:spPr>
          <a:xfrm>
            <a:off x="376686" y="347872"/>
            <a:ext cx="11438627" cy="5991225"/>
          </a:xfrm>
          <a:prstGeom prst="rect">
            <a:avLst/>
          </a:prstGeom>
          <a:gradFill flip="none" rotWithShape="1">
            <a:gsLst>
              <a:gs pos="28000">
                <a:srgbClr val="FEE542"/>
              </a:gs>
              <a:gs pos="100000">
                <a:srgbClr val="FEE542">
                  <a:tint val="23500"/>
                  <a:satMod val="160000"/>
                  <a:lumMod val="0"/>
                  <a:lumOff val="10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highlight>
                <a:srgbClr val="FFFF00"/>
              </a:highlight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2DC99460-2DB9-3441-A648-C29E9CF1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440110"/>
            <a:ext cx="10515600" cy="1325563"/>
          </a:xfrm>
          <a:prstGeom prst="rect">
            <a:avLst/>
          </a:prstGeom>
        </p:spPr>
        <p:txBody>
          <a:bodyPr/>
          <a:lstStyle>
            <a:lvl1pPr algn="ctr">
              <a:defRPr b="1" i="0">
                <a:solidFill>
                  <a:srgbClr val="21409A"/>
                </a:solidFill>
                <a:latin typeface="EC Square Sans Pro" panose="020B05060400000200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BE" dirty="0"/>
          </a:p>
        </p:txBody>
      </p:sp>
      <p:sp>
        <p:nvSpPr>
          <p:cNvPr id="8" name="Espace réservé du texte 22">
            <a:extLst>
              <a:ext uri="{FF2B5EF4-FFF2-40B4-BE49-F238E27FC236}">
                <a16:creationId xmlns:a16="http://schemas.microsoft.com/office/drawing/2014/main" id="{87C1C74B-30B2-E248-B329-F8BCC13C06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581" y="6567349"/>
            <a:ext cx="3448928" cy="235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300" b="0" i="0" baseline="0">
                <a:solidFill>
                  <a:srgbClr val="21409A"/>
                </a:solidFill>
                <a:latin typeface="EC Square Sans Pro Light" panose="020B0506000000020004" pitchFamily="34" charset="0"/>
              </a:defRPr>
            </a:lvl1pPr>
          </a:lstStyle>
          <a:p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#</a:t>
            </a:r>
            <a:r>
              <a:rPr lang="en-GB" sz="1300" b="0" i="0" kern="1200" dirty="0" err="1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DiscoverEU</a:t>
            </a:r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 | A Green Europe | January 2022</a:t>
            </a:r>
          </a:p>
        </p:txBody>
      </p:sp>
    </p:spTree>
    <p:extLst>
      <p:ext uri="{BB962C8B-B14F-4D97-AF65-F5344CB8AC3E}">
        <p14:creationId xmlns:p14="http://schemas.microsoft.com/office/powerpoint/2010/main" val="1087953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8684682-AF61-EC47-A197-1F55C60F2445}"/>
              </a:ext>
            </a:extLst>
          </p:cNvPr>
          <p:cNvSpPr/>
          <p:nvPr userDrawn="1"/>
        </p:nvSpPr>
        <p:spPr>
          <a:xfrm>
            <a:off x="376686" y="347872"/>
            <a:ext cx="11438627" cy="5991225"/>
          </a:xfrm>
          <a:prstGeom prst="rect">
            <a:avLst/>
          </a:prstGeom>
          <a:gradFill flip="none" rotWithShape="1">
            <a:gsLst>
              <a:gs pos="28000">
                <a:srgbClr val="AED477"/>
              </a:gs>
              <a:gs pos="100000">
                <a:srgbClr val="FEE542">
                  <a:tint val="23500"/>
                  <a:satMod val="160000"/>
                  <a:lumMod val="0"/>
                  <a:lumOff val="10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highlight>
                <a:srgbClr val="FFFF00"/>
              </a:highlight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C1C3A8A-1A88-5144-A42D-0FA042451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440110"/>
            <a:ext cx="10515600" cy="1325563"/>
          </a:xfrm>
          <a:prstGeom prst="rect">
            <a:avLst/>
          </a:prstGeom>
        </p:spPr>
        <p:txBody>
          <a:bodyPr/>
          <a:lstStyle>
            <a:lvl1pPr algn="ctr">
              <a:defRPr b="1" i="0">
                <a:solidFill>
                  <a:srgbClr val="21409A"/>
                </a:solidFill>
                <a:latin typeface="EC Square Sans Pro" panose="020B05060400000200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BE" dirty="0"/>
          </a:p>
        </p:txBody>
      </p:sp>
      <p:sp>
        <p:nvSpPr>
          <p:cNvPr id="5" name="Espace réservé du texte 22">
            <a:extLst>
              <a:ext uri="{FF2B5EF4-FFF2-40B4-BE49-F238E27FC236}">
                <a16:creationId xmlns:a16="http://schemas.microsoft.com/office/drawing/2014/main" id="{ADDB68AD-DD35-C044-9DA3-E26D490B02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581" y="6567349"/>
            <a:ext cx="3448928" cy="235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300" b="0" i="0" baseline="0">
                <a:solidFill>
                  <a:srgbClr val="21409A"/>
                </a:solidFill>
                <a:latin typeface="EC Square Sans Pro Light" panose="020B0506000000020004" pitchFamily="34" charset="0"/>
              </a:defRPr>
            </a:lvl1pPr>
          </a:lstStyle>
          <a:p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#</a:t>
            </a:r>
            <a:r>
              <a:rPr lang="en-GB" sz="1300" b="0" i="0" kern="1200" dirty="0" err="1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DiscoverEU</a:t>
            </a:r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 | A Green Europe | January 2022</a:t>
            </a:r>
          </a:p>
        </p:txBody>
      </p:sp>
    </p:spTree>
    <p:extLst>
      <p:ext uri="{BB962C8B-B14F-4D97-AF65-F5344CB8AC3E}">
        <p14:creationId xmlns:p14="http://schemas.microsoft.com/office/powerpoint/2010/main" val="19038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32D273B-4077-3E43-8F27-B77B1A497572}"/>
              </a:ext>
            </a:extLst>
          </p:cNvPr>
          <p:cNvSpPr/>
          <p:nvPr userDrawn="1"/>
        </p:nvSpPr>
        <p:spPr>
          <a:xfrm>
            <a:off x="376686" y="347872"/>
            <a:ext cx="11438627" cy="5991225"/>
          </a:xfrm>
          <a:prstGeom prst="rect">
            <a:avLst/>
          </a:prstGeom>
          <a:gradFill flip="none" rotWithShape="1">
            <a:gsLst>
              <a:gs pos="28000">
                <a:srgbClr val="F0679B"/>
              </a:gs>
              <a:gs pos="100000">
                <a:srgbClr val="FEE542">
                  <a:tint val="23500"/>
                  <a:satMod val="160000"/>
                  <a:lumMod val="0"/>
                  <a:lumOff val="10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highlight>
                <a:srgbClr val="FFFF00"/>
              </a:highlight>
            </a:endParaRP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3950B5F2-7264-2E47-ABDF-59668E137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440110"/>
            <a:ext cx="10515600" cy="1325563"/>
          </a:xfrm>
          <a:prstGeom prst="rect">
            <a:avLst/>
          </a:prstGeom>
        </p:spPr>
        <p:txBody>
          <a:bodyPr/>
          <a:lstStyle>
            <a:lvl1pPr algn="ctr">
              <a:defRPr b="1" i="0">
                <a:solidFill>
                  <a:srgbClr val="21409A"/>
                </a:solidFill>
                <a:latin typeface="EC Square Sans Pro" panose="020B05060400000200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BE" dirty="0"/>
          </a:p>
        </p:txBody>
      </p:sp>
      <p:sp>
        <p:nvSpPr>
          <p:cNvPr id="5" name="Espace réservé du texte 22">
            <a:extLst>
              <a:ext uri="{FF2B5EF4-FFF2-40B4-BE49-F238E27FC236}">
                <a16:creationId xmlns:a16="http://schemas.microsoft.com/office/drawing/2014/main" id="{BA18F202-93D2-AF41-8992-CE08A103E86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581" y="6567349"/>
            <a:ext cx="3448928" cy="235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300" b="0" i="0" baseline="0">
                <a:solidFill>
                  <a:srgbClr val="21409A"/>
                </a:solidFill>
                <a:latin typeface="EC Square Sans Pro Light" panose="020B0506000000020004" pitchFamily="34" charset="0"/>
              </a:defRPr>
            </a:lvl1pPr>
          </a:lstStyle>
          <a:p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#</a:t>
            </a:r>
            <a:r>
              <a:rPr lang="en-GB" sz="1300" b="0" i="0" kern="1200" dirty="0" err="1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DiscoverEU</a:t>
            </a:r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 | A Green Europe | January 2022</a:t>
            </a:r>
          </a:p>
        </p:txBody>
      </p:sp>
    </p:spTree>
    <p:extLst>
      <p:ext uri="{BB962C8B-B14F-4D97-AF65-F5344CB8AC3E}">
        <p14:creationId xmlns:p14="http://schemas.microsoft.com/office/powerpoint/2010/main" val="1307495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9D864B-0D56-C64F-B290-D53D7D9CABE2}"/>
              </a:ext>
            </a:extLst>
          </p:cNvPr>
          <p:cNvSpPr/>
          <p:nvPr userDrawn="1"/>
        </p:nvSpPr>
        <p:spPr>
          <a:xfrm>
            <a:off x="376686" y="347872"/>
            <a:ext cx="11438627" cy="5991225"/>
          </a:xfrm>
          <a:prstGeom prst="rect">
            <a:avLst/>
          </a:prstGeom>
          <a:gradFill flip="none" rotWithShape="1">
            <a:gsLst>
              <a:gs pos="35000">
                <a:srgbClr val="21409A"/>
              </a:gs>
              <a:gs pos="100000">
                <a:srgbClr val="FEE542">
                  <a:tint val="23500"/>
                  <a:satMod val="160000"/>
                  <a:lumMod val="0"/>
                  <a:lumOff val="10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highlight>
                <a:srgbClr val="FFFF00"/>
              </a:highlight>
            </a:endParaRP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A6D7A4BD-6A1D-B84A-9784-265723E92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440110"/>
            <a:ext cx="10515600" cy="1325563"/>
          </a:xfrm>
          <a:prstGeom prst="rect">
            <a:avLst/>
          </a:prstGeom>
        </p:spPr>
        <p:txBody>
          <a:bodyPr/>
          <a:lstStyle>
            <a:lvl1pPr algn="ctr">
              <a:defRPr b="1" i="0">
                <a:solidFill>
                  <a:schemeClr val="bg1"/>
                </a:solidFill>
                <a:latin typeface="EC Square Sans Pro" panose="020B05060400000200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BE" dirty="0"/>
          </a:p>
        </p:txBody>
      </p:sp>
      <p:sp>
        <p:nvSpPr>
          <p:cNvPr id="5" name="Espace réservé du texte 22">
            <a:extLst>
              <a:ext uri="{FF2B5EF4-FFF2-40B4-BE49-F238E27FC236}">
                <a16:creationId xmlns:a16="http://schemas.microsoft.com/office/drawing/2014/main" id="{46236B2C-32A7-904A-AB82-B71AD4F911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581" y="6567349"/>
            <a:ext cx="3448928" cy="235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300" b="0" i="0" baseline="0">
                <a:solidFill>
                  <a:srgbClr val="21409A"/>
                </a:solidFill>
                <a:latin typeface="EC Square Sans Pro Light" panose="020B0506000000020004" pitchFamily="34" charset="0"/>
              </a:defRPr>
            </a:lvl1pPr>
          </a:lstStyle>
          <a:p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#</a:t>
            </a:r>
            <a:r>
              <a:rPr lang="en-GB" sz="1300" b="0" i="0" kern="1200" dirty="0" err="1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DiscoverEU</a:t>
            </a:r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 | A Green Europe | January 2022</a:t>
            </a:r>
          </a:p>
        </p:txBody>
      </p:sp>
    </p:spTree>
    <p:extLst>
      <p:ext uri="{BB962C8B-B14F-4D97-AF65-F5344CB8AC3E}">
        <p14:creationId xmlns:p14="http://schemas.microsoft.com/office/powerpoint/2010/main" val="3867143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19D63-D92E-0A42-8A32-FD1619F45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167794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latin typeface="Open Sans" panose="020B0606030504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7DEF85-A791-E54A-A7AE-A1E7E37328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latin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C13A8-2027-4542-962B-C0794D9EB1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 sz="2400" baseline="0">
                <a:latin typeface="Open Sans" panose="020B0606030504020204" pitchFamily="34" charset="0"/>
              </a:defRPr>
            </a:lvl1pPr>
            <a:lvl2pPr>
              <a:defRPr sz="2000" baseline="0">
                <a:latin typeface="Open Sans" panose="020B0606030504020204" pitchFamily="34" charset="0"/>
              </a:defRPr>
            </a:lvl2pPr>
            <a:lvl3pPr>
              <a:defRPr sz="1600" baseline="0">
                <a:latin typeface="Open Sans" panose="020B0606030504020204" pitchFamily="34" charset="0"/>
              </a:defRPr>
            </a:lvl3pPr>
            <a:lvl4pPr>
              <a:defRPr sz="1400" baseline="0">
                <a:latin typeface="Open Sans" panose="020B0606030504020204" pitchFamily="34" charset="0"/>
              </a:defRPr>
            </a:lvl4pPr>
            <a:lvl5pPr>
              <a:defRPr sz="1200" baseline="0">
                <a:latin typeface="Open Sans" panose="020B0606030504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59ECA22-508A-344A-ADD1-C4FBAAE07D5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161432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latin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58DC6C48-D218-754D-A8CB-D6165040227B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161432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 sz="2400" baseline="0">
                <a:latin typeface="Open Sans" panose="020B0606030504020204" pitchFamily="34" charset="0"/>
              </a:defRPr>
            </a:lvl1pPr>
            <a:lvl2pPr>
              <a:defRPr sz="2000" baseline="0">
                <a:latin typeface="Open Sans" panose="020B0606030504020204" pitchFamily="34" charset="0"/>
              </a:defRPr>
            </a:lvl2pPr>
            <a:lvl3pPr>
              <a:defRPr sz="1600" baseline="0">
                <a:latin typeface="Open Sans" panose="020B0606030504020204" pitchFamily="34" charset="0"/>
              </a:defRPr>
            </a:lvl3pPr>
            <a:lvl4pPr>
              <a:defRPr sz="1400" baseline="0">
                <a:latin typeface="Open Sans" panose="020B0606030504020204" pitchFamily="34" charset="0"/>
              </a:defRPr>
            </a:lvl4pPr>
            <a:lvl5pPr>
              <a:defRPr sz="1200" baseline="0">
                <a:latin typeface="Open Sans" panose="020B0606030504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7" name="Espace réservé du texte 22">
            <a:extLst>
              <a:ext uri="{FF2B5EF4-FFF2-40B4-BE49-F238E27FC236}">
                <a16:creationId xmlns:a16="http://schemas.microsoft.com/office/drawing/2014/main" id="{E314B5CB-E6F9-A440-AA93-D5598D4F38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581" y="6567349"/>
            <a:ext cx="3448928" cy="235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300" b="0" i="0" baseline="0">
                <a:solidFill>
                  <a:srgbClr val="21409A"/>
                </a:solidFill>
                <a:latin typeface="EC Square Sans Pro Light" panose="020B0506000000020004" pitchFamily="34" charset="0"/>
              </a:defRPr>
            </a:lvl1pPr>
          </a:lstStyle>
          <a:p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#</a:t>
            </a:r>
            <a:r>
              <a:rPr lang="en-GB" sz="1300" b="0" i="0" kern="1200" dirty="0" err="1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DiscoverEU</a:t>
            </a:r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 | A Green Europe | January 2022</a:t>
            </a:r>
          </a:p>
        </p:txBody>
      </p:sp>
    </p:spTree>
    <p:extLst>
      <p:ext uri="{BB962C8B-B14F-4D97-AF65-F5344CB8AC3E}">
        <p14:creationId xmlns:p14="http://schemas.microsoft.com/office/powerpoint/2010/main" val="418378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70E6EC1-05C4-D948-A628-78D028E50E53}"/>
              </a:ext>
            </a:extLst>
          </p:cNvPr>
          <p:cNvSpPr/>
          <p:nvPr userDrawn="1"/>
        </p:nvSpPr>
        <p:spPr>
          <a:xfrm>
            <a:off x="376686" y="347872"/>
            <a:ext cx="11438627" cy="5991225"/>
          </a:xfrm>
          <a:prstGeom prst="rect">
            <a:avLst/>
          </a:prstGeom>
          <a:gradFill flip="none" rotWithShape="1">
            <a:gsLst>
              <a:gs pos="28000">
                <a:srgbClr val="FEE542"/>
              </a:gs>
              <a:gs pos="100000">
                <a:srgbClr val="FEE542">
                  <a:tint val="23500"/>
                  <a:satMod val="160000"/>
                  <a:lumMod val="0"/>
                  <a:lumOff val="10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highlight>
                <a:srgbClr val="FFFF0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FC8BA-2E58-AA44-8B8E-ECB99C827F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589" y="468923"/>
            <a:ext cx="5653411" cy="5756031"/>
          </a:xfrm>
          <a:prstGeom prst="rect">
            <a:avLst/>
          </a:prstGeom>
        </p:spPr>
        <p:txBody>
          <a:bodyPr/>
          <a:lstStyle>
            <a:lvl1pPr>
              <a:defRPr sz="2800" baseline="0">
                <a:latin typeface="Open Sans" panose="020B0606030504020204" pitchFamily="34" charset="0"/>
              </a:defRPr>
            </a:lvl1pPr>
            <a:lvl2pPr>
              <a:defRPr sz="2400" baseline="0">
                <a:latin typeface="Open Sans" panose="020B0606030504020204" pitchFamily="34" charset="0"/>
              </a:defRPr>
            </a:lvl2pPr>
            <a:lvl3pPr>
              <a:defRPr sz="2000" baseline="0">
                <a:latin typeface="Open Sans" panose="020B0606030504020204" pitchFamily="34" charset="0"/>
              </a:defRPr>
            </a:lvl3pPr>
            <a:lvl4pPr>
              <a:defRPr sz="1600" baseline="0">
                <a:latin typeface="Open Sans" panose="020B0606030504020204" pitchFamily="34" charset="0"/>
              </a:defRPr>
            </a:lvl4pPr>
            <a:lvl5pPr>
              <a:defRPr sz="1200" baseline="0">
                <a:latin typeface="Open Sans" panose="020B06060305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46" name="Forme libre 45">
            <a:extLst>
              <a:ext uri="{FF2B5EF4-FFF2-40B4-BE49-F238E27FC236}">
                <a16:creationId xmlns:a16="http://schemas.microsoft.com/office/drawing/2014/main" id="{AE2CFE93-76F5-3246-AAEA-648FC639D2CA}"/>
              </a:ext>
            </a:extLst>
          </p:cNvPr>
          <p:cNvSpPr/>
          <p:nvPr userDrawn="1"/>
        </p:nvSpPr>
        <p:spPr>
          <a:xfrm>
            <a:off x="5620490" y="1"/>
            <a:ext cx="6571510" cy="6337907"/>
          </a:xfrm>
          <a:custGeom>
            <a:avLst/>
            <a:gdLst>
              <a:gd name="connsiteX0" fmla="*/ 1640928 w 6571510"/>
              <a:gd name="connsiteY0" fmla="*/ 0 h 6337907"/>
              <a:gd name="connsiteX1" fmla="*/ 6571510 w 6571510"/>
              <a:gd name="connsiteY1" fmla="*/ 0 h 6337907"/>
              <a:gd name="connsiteX2" fmla="*/ 6571510 w 6571510"/>
              <a:gd name="connsiteY2" fmla="*/ 6337907 h 6337907"/>
              <a:gd name="connsiteX3" fmla="*/ 915667 w 6571510"/>
              <a:gd name="connsiteY3" fmla="*/ 6337907 h 6337907"/>
              <a:gd name="connsiteX4" fmla="*/ 799297 w 6571510"/>
              <a:gd name="connsiteY4" fmla="*/ 6174263 h 6337907"/>
              <a:gd name="connsiteX5" fmla="*/ 0 w 6571510"/>
              <a:gd name="connsiteY5" fmla="*/ 3557544 h 6337907"/>
              <a:gd name="connsiteX6" fmla="*/ 1533325 w 6571510"/>
              <a:gd name="connsiteY6" fmla="*/ 93209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1510" h="6337907">
                <a:moveTo>
                  <a:pt x="1640928" y="0"/>
                </a:moveTo>
                <a:lnTo>
                  <a:pt x="6571510" y="0"/>
                </a:lnTo>
                <a:lnTo>
                  <a:pt x="6571510" y="6337907"/>
                </a:lnTo>
                <a:lnTo>
                  <a:pt x="915667" y="6337907"/>
                </a:lnTo>
                <a:lnTo>
                  <a:pt x="799297" y="6174263"/>
                </a:lnTo>
                <a:cubicBezTo>
                  <a:pt x="294663" y="5427306"/>
                  <a:pt x="0" y="4526836"/>
                  <a:pt x="0" y="3557544"/>
                </a:cubicBezTo>
                <a:cubicBezTo>
                  <a:pt x="0" y="2184381"/>
                  <a:pt x="591371" y="949339"/>
                  <a:pt x="1533325" y="93209"/>
                </a:cubicBezTo>
                <a:close/>
              </a:path>
            </a:pathLst>
          </a:custGeom>
          <a:solidFill>
            <a:srgbClr val="FEE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FR"/>
              <a:t> </a:t>
            </a:r>
            <a:endParaRPr lang="fr-FR" dirty="0"/>
          </a:p>
        </p:txBody>
      </p:sp>
      <p:sp>
        <p:nvSpPr>
          <p:cNvPr id="48" name="Espace réservé pour une image  47">
            <a:extLst>
              <a:ext uri="{FF2B5EF4-FFF2-40B4-BE49-F238E27FC236}">
                <a16:creationId xmlns:a16="http://schemas.microsoft.com/office/drawing/2014/main" id="{45538C16-B571-8E42-850F-A3A58652263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28401" y="1"/>
            <a:ext cx="6363599" cy="6337907"/>
          </a:xfrm>
          <a:custGeom>
            <a:avLst/>
            <a:gdLst>
              <a:gd name="connsiteX0" fmla="*/ 1466748 w 6363599"/>
              <a:gd name="connsiteY0" fmla="*/ 0 h 6337907"/>
              <a:gd name="connsiteX1" fmla="*/ 6363599 w 6363599"/>
              <a:gd name="connsiteY1" fmla="*/ 0 h 6337907"/>
              <a:gd name="connsiteX2" fmla="*/ 6363599 w 6363599"/>
              <a:gd name="connsiteY2" fmla="*/ 6337907 h 6337907"/>
              <a:gd name="connsiteX3" fmla="*/ 1085165 w 6363599"/>
              <a:gd name="connsiteY3" fmla="*/ 6337907 h 6337907"/>
              <a:gd name="connsiteX4" fmla="*/ 1065128 w 6363599"/>
              <a:gd name="connsiteY4" fmla="*/ 6314934 h 6337907"/>
              <a:gd name="connsiteX5" fmla="*/ 0 w 6363599"/>
              <a:gd name="connsiteY5" fmla="*/ 3370547 h 6337907"/>
              <a:gd name="connsiteX6" fmla="*/ 1401159 w 6363599"/>
              <a:gd name="connsiteY6" fmla="*/ 61178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63599" h="6337907">
                <a:moveTo>
                  <a:pt x="1466748" y="0"/>
                </a:moveTo>
                <a:lnTo>
                  <a:pt x="6363599" y="0"/>
                </a:lnTo>
                <a:lnTo>
                  <a:pt x="6363599" y="6337907"/>
                </a:lnTo>
                <a:lnTo>
                  <a:pt x="1085165" y="6337907"/>
                </a:lnTo>
                <a:lnTo>
                  <a:pt x="1065128" y="6314934"/>
                </a:lnTo>
                <a:cubicBezTo>
                  <a:pt x="399048" y="5510756"/>
                  <a:pt x="0" y="4486243"/>
                  <a:pt x="0" y="3370547"/>
                </a:cubicBezTo>
                <a:cubicBezTo>
                  <a:pt x="0" y="2078158"/>
                  <a:pt x="535452" y="908119"/>
                  <a:pt x="1401159" y="6117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200" baseline="0"/>
            </a:lvl1pPr>
          </a:lstStyle>
          <a:p>
            <a:r>
              <a:rPr lang="fr-FR" sz="1200" baseline="0"/>
              <a:t>Import image</a:t>
            </a:r>
            <a:endParaRPr lang="en-BE"/>
          </a:p>
        </p:txBody>
      </p:sp>
      <p:sp>
        <p:nvSpPr>
          <p:cNvPr id="7" name="Espace réservé du texte 22">
            <a:extLst>
              <a:ext uri="{FF2B5EF4-FFF2-40B4-BE49-F238E27FC236}">
                <a16:creationId xmlns:a16="http://schemas.microsoft.com/office/drawing/2014/main" id="{F4392DBB-25FE-5748-8A5A-E4F01B5B38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2581" y="6567349"/>
            <a:ext cx="3448928" cy="235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300" b="0" i="0" baseline="0">
                <a:solidFill>
                  <a:srgbClr val="21409A"/>
                </a:solidFill>
                <a:latin typeface="EC Square Sans Pro Light" panose="020B0506000000020004" pitchFamily="34" charset="0"/>
              </a:defRPr>
            </a:lvl1pPr>
          </a:lstStyle>
          <a:p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#</a:t>
            </a:r>
            <a:r>
              <a:rPr lang="en-GB" sz="1300" b="0" i="0" kern="1200" dirty="0" err="1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DiscoverEU</a:t>
            </a:r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 | A Green Europe | January 2022</a:t>
            </a:r>
          </a:p>
        </p:txBody>
      </p:sp>
    </p:spTree>
    <p:extLst>
      <p:ext uri="{BB962C8B-B14F-4D97-AF65-F5344CB8AC3E}">
        <p14:creationId xmlns:p14="http://schemas.microsoft.com/office/powerpoint/2010/main" val="2789086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21FF0A2-B34C-8745-B7F8-ED7D3CB77BE7}"/>
              </a:ext>
            </a:extLst>
          </p:cNvPr>
          <p:cNvSpPr/>
          <p:nvPr userDrawn="1"/>
        </p:nvSpPr>
        <p:spPr>
          <a:xfrm>
            <a:off x="376686" y="347872"/>
            <a:ext cx="11438627" cy="5991225"/>
          </a:xfrm>
          <a:prstGeom prst="rect">
            <a:avLst/>
          </a:prstGeom>
          <a:gradFill flip="none" rotWithShape="1">
            <a:gsLst>
              <a:gs pos="28000">
                <a:srgbClr val="AED477"/>
              </a:gs>
              <a:gs pos="100000">
                <a:srgbClr val="FEE542">
                  <a:tint val="23500"/>
                  <a:satMod val="160000"/>
                  <a:lumMod val="0"/>
                  <a:lumOff val="10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highlight>
                <a:srgbClr val="FFFF00"/>
              </a:highlight>
            </a:endParaRPr>
          </a:p>
        </p:txBody>
      </p:sp>
      <p:sp>
        <p:nvSpPr>
          <p:cNvPr id="21" name="Forme libre 20">
            <a:extLst>
              <a:ext uri="{FF2B5EF4-FFF2-40B4-BE49-F238E27FC236}">
                <a16:creationId xmlns:a16="http://schemas.microsoft.com/office/drawing/2014/main" id="{4394CDE2-1C97-064B-AB81-7F26BE0D8D27}"/>
              </a:ext>
            </a:extLst>
          </p:cNvPr>
          <p:cNvSpPr/>
          <p:nvPr userDrawn="1"/>
        </p:nvSpPr>
        <p:spPr>
          <a:xfrm>
            <a:off x="5620490" y="1"/>
            <a:ext cx="6571510" cy="6337907"/>
          </a:xfrm>
          <a:custGeom>
            <a:avLst/>
            <a:gdLst>
              <a:gd name="connsiteX0" fmla="*/ 1640928 w 6571510"/>
              <a:gd name="connsiteY0" fmla="*/ 0 h 6337907"/>
              <a:gd name="connsiteX1" fmla="*/ 6571510 w 6571510"/>
              <a:gd name="connsiteY1" fmla="*/ 0 h 6337907"/>
              <a:gd name="connsiteX2" fmla="*/ 6571510 w 6571510"/>
              <a:gd name="connsiteY2" fmla="*/ 6337907 h 6337907"/>
              <a:gd name="connsiteX3" fmla="*/ 915667 w 6571510"/>
              <a:gd name="connsiteY3" fmla="*/ 6337907 h 6337907"/>
              <a:gd name="connsiteX4" fmla="*/ 799297 w 6571510"/>
              <a:gd name="connsiteY4" fmla="*/ 6174263 h 6337907"/>
              <a:gd name="connsiteX5" fmla="*/ 0 w 6571510"/>
              <a:gd name="connsiteY5" fmla="*/ 3557544 h 6337907"/>
              <a:gd name="connsiteX6" fmla="*/ 1533325 w 6571510"/>
              <a:gd name="connsiteY6" fmla="*/ 93209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1510" h="6337907">
                <a:moveTo>
                  <a:pt x="1640928" y="0"/>
                </a:moveTo>
                <a:lnTo>
                  <a:pt x="6571510" y="0"/>
                </a:lnTo>
                <a:lnTo>
                  <a:pt x="6571510" y="6337907"/>
                </a:lnTo>
                <a:lnTo>
                  <a:pt x="915667" y="6337907"/>
                </a:lnTo>
                <a:lnTo>
                  <a:pt x="799297" y="6174263"/>
                </a:lnTo>
                <a:cubicBezTo>
                  <a:pt x="294663" y="5427306"/>
                  <a:pt x="0" y="4526836"/>
                  <a:pt x="0" y="3557544"/>
                </a:cubicBezTo>
                <a:cubicBezTo>
                  <a:pt x="0" y="2184381"/>
                  <a:pt x="591371" y="949339"/>
                  <a:pt x="1533325" y="93209"/>
                </a:cubicBezTo>
                <a:close/>
              </a:path>
            </a:pathLst>
          </a:custGeom>
          <a:solidFill>
            <a:srgbClr val="FEE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FR"/>
              <a:t> </a:t>
            </a:r>
            <a:endParaRPr lang="fr-FR" dirty="0"/>
          </a:p>
        </p:txBody>
      </p:sp>
      <p:sp>
        <p:nvSpPr>
          <p:cNvPr id="22" name="Espace réservé pour une image  21">
            <a:extLst>
              <a:ext uri="{FF2B5EF4-FFF2-40B4-BE49-F238E27FC236}">
                <a16:creationId xmlns:a16="http://schemas.microsoft.com/office/drawing/2014/main" id="{385C58AA-7D45-2B45-82B8-1D261566E6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28401" y="1"/>
            <a:ext cx="6363599" cy="6337907"/>
          </a:xfrm>
          <a:custGeom>
            <a:avLst/>
            <a:gdLst>
              <a:gd name="connsiteX0" fmla="*/ 1466748 w 6363599"/>
              <a:gd name="connsiteY0" fmla="*/ 0 h 6337907"/>
              <a:gd name="connsiteX1" fmla="*/ 6363599 w 6363599"/>
              <a:gd name="connsiteY1" fmla="*/ 0 h 6337907"/>
              <a:gd name="connsiteX2" fmla="*/ 6363599 w 6363599"/>
              <a:gd name="connsiteY2" fmla="*/ 6337907 h 6337907"/>
              <a:gd name="connsiteX3" fmla="*/ 1085165 w 6363599"/>
              <a:gd name="connsiteY3" fmla="*/ 6337907 h 6337907"/>
              <a:gd name="connsiteX4" fmla="*/ 1065128 w 6363599"/>
              <a:gd name="connsiteY4" fmla="*/ 6314934 h 6337907"/>
              <a:gd name="connsiteX5" fmla="*/ 0 w 6363599"/>
              <a:gd name="connsiteY5" fmla="*/ 3370547 h 6337907"/>
              <a:gd name="connsiteX6" fmla="*/ 1401159 w 6363599"/>
              <a:gd name="connsiteY6" fmla="*/ 61178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63599" h="6337907">
                <a:moveTo>
                  <a:pt x="1466748" y="0"/>
                </a:moveTo>
                <a:lnTo>
                  <a:pt x="6363599" y="0"/>
                </a:lnTo>
                <a:lnTo>
                  <a:pt x="6363599" y="6337907"/>
                </a:lnTo>
                <a:lnTo>
                  <a:pt x="1085165" y="6337907"/>
                </a:lnTo>
                <a:lnTo>
                  <a:pt x="1065128" y="6314934"/>
                </a:lnTo>
                <a:cubicBezTo>
                  <a:pt x="399048" y="5510756"/>
                  <a:pt x="0" y="4486243"/>
                  <a:pt x="0" y="3370547"/>
                </a:cubicBezTo>
                <a:cubicBezTo>
                  <a:pt x="0" y="2078158"/>
                  <a:pt x="535452" y="908119"/>
                  <a:pt x="1401159" y="6117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200" baseline="0"/>
            </a:lvl1pPr>
          </a:lstStyle>
          <a:p>
            <a:r>
              <a:rPr lang="fr-FR" sz="1200" baseline="0"/>
              <a:t>Import image</a:t>
            </a:r>
            <a:endParaRPr lang="en-BE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84FA872C-CBCB-E749-9AAD-0245F8678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589" y="468923"/>
            <a:ext cx="5653411" cy="5756031"/>
          </a:xfrm>
          <a:prstGeom prst="rect">
            <a:avLst/>
          </a:prstGeom>
        </p:spPr>
        <p:txBody>
          <a:bodyPr/>
          <a:lstStyle>
            <a:lvl1pPr>
              <a:defRPr sz="2800" baseline="0">
                <a:latin typeface="Open Sans" panose="020B0606030504020204" pitchFamily="34" charset="0"/>
              </a:defRPr>
            </a:lvl1pPr>
            <a:lvl2pPr>
              <a:defRPr sz="2400" baseline="0">
                <a:latin typeface="Open Sans" panose="020B0606030504020204" pitchFamily="34" charset="0"/>
              </a:defRPr>
            </a:lvl2pPr>
            <a:lvl3pPr>
              <a:defRPr sz="2000" baseline="0">
                <a:latin typeface="Open Sans" panose="020B0606030504020204" pitchFamily="34" charset="0"/>
              </a:defRPr>
            </a:lvl3pPr>
            <a:lvl4pPr>
              <a:defRPr sz="1600" baseline="0">
                <a:latin typeface="Open Sans" panose="020B0606030504020204" pitchFamily="34" charset="0"/>
              </a:defRPr>
            </a:lvl4pPr>
            <a:lvl5pPr>
              <a:defRPr sz="1200" baseline="0">
                <a:latin typeface="Open Sans" panose="020B06060305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7" name="Espace réservé du texte 22">
            <a:extLst>
              <a:ext uri="{FF2B5EF4-FFF2-40B4-BE49-F238E27FC236}">
                <a16:creationId xmlns:a16="http://schemas.microsoft.com/office/drawing/2014/main" id="{D89DF242-854E-7543-ACEA-469B940849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2581" y="6567349"/>
            <a:ext cx="3448928" cy="235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300" b="0" i="0" baseline="0">
                <a:solidFill>
                  <a:srgbClr val="21409A"/>
                </a:solidFill>
                <a:latin typeface="EC Square Sans Pro Light" panose="020B0506000000020004" pitchFamily="34" charset="0"/>
              </a:defRPr>
            </a:lvl1pPr>
          </a:lstStyle>
          <a:p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#</a:t>
            </a:r>
            <a:r>
              <a:rPr lang="en-GB" sz="1300" b="0" i="0" kern="1200" dirty="0" err="1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DiscoverEU</a:t>
            </a:r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 | A Green Europe | January 2022</a:t>
            </a:r>
          </a:p>
        </p:txBody>
      </p:sp>
    </p:spTree>
    <p:extLst>
      <p:ext uri="{BB962C8B-B14F-4D97-AF65-F5344CB8AC3E}">
        <p14:creationId xmlns:p14="http://schemas.microsoft.com/office/powerpoint/2010/main" val="2562135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A294DC8-499A-7746-AFF2-B2C0355198D3}"/>
              </a:ext>
            </a:extLst>
          </p:cNvPr>
          <p:cNvSpPr/>
          <p:nvPr userDrawn="1"/>
        </p:nvSpPr>
        <p:spPr>
          <a:xfrm>
            <a:off x="376686" y="347872"/>
            <a:ext cx="11438627" cy="5991225"/>
          </a:xfrm>
          <a:prstGeom prst="rect">
            <a:avLst/>
          </a:prstGeom>
          <a:gradFill flip="none" rotWithShape="1">
            <a:gsLst>
              <a:gs pos="28000">
                <a:srgbClr val="F0679B"/>
              </a:gs>
              <a:gs pos="100000">
                <a:srgbClr val="FEE542">
                  <a:tint val="23500"/>
                  <a:satMod val="160000"/>
                  <a:lumMod val="0"/>
                  <a:lumOff val="10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highlight>
                <a:srgbClr val="FFFF00"/>
              </a:highlight>
            </a:endParaRPr>
          </a:p>
        </p:txBody>
      </p:sp>
      <p:sp>
        <p:nvSpPr>
          <p:cNvPr id="14" name="Forme libre 13">
            <a:extLst>
              <a:ext uri="{FF2B5EF4-FFF2-40B4-BE49-F238E27FC236}">
                <a16:creationId xmlns:a16="http://schemas.microsoft.com/office/drawing/2014/main" id="{E4E4471C-A1F3-6145-92EF-2246AE0CE6E9}"/>
              </a:ext>
            </a:extLst>
          </p:cNvPr>
          <p:cNvSpPr/>
          <p:nvPr userDrawn="1"/>
        </p:nvSpPr>
        <p:spPr>
          <a:xfrm>
            <a:off x="5620490" y="1"/>
            <a:ext cx="6571510" cy="6337907"/>
          </a:xfrm>
          <a:custGeom>
            <a:avLst/>
            <a:gdLst>
              <a:gd name="connsiteX0" fmla="*/ 1640928 w 6571510"/>
              <a:gd name="connsiteY0" fmla="*/ 0 h 6337907"/>
              <a:gd name="connsiteX1" fmla="*/ 6571510 w 6571510"/>
              <a:gd name="connsiteY1" fmla="*/ 0 h 6337907"/>
              <a:gd name="connsiteX2" fmla="*/ 6571510 w 6571510"/>
              <a:gd name="connsiteY2" fmla="*/ 6337907 h 6337907"/>
              <a:gd name="connsiteX3" fmla="*/ 915667 w 6571510"/>
              <a:gd name="connsiteY3" fmla="*/ 6337907 h 6337907"/>
              <a:gd name="connsiteX4" fmla="*/ 799297 w 6571510"/>
              <a:gd name="connsiteY4" fmla="*/ 6174263 h 6337907"/>
              <a:gd name="connsiteX5" fmla="*/ 0 w 6571510"/>
              <a:gd name="connsiteY5" fmla="*/ 3557544 h 6337907"/>
              <a:gd name="connsiteX6" fmla="*/ 1533325 w 6571510"/>
              <a:gd name="connsiteY6" fmla="*/ 93209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1510" h="6337907">
                <a:moveTo>
                  <a:pt x="1640928" y="0"/>
                </a:moveTo>
                <a:lnTo>
                  <a:pt x="6571510" y="0"/>
                </a:lnTo>
                <a:lnTo>
                  <a:pt x="6571510" y="6337907"/>
                </a:lnTo>
                <a:lnTo>
                  <a:pt x="915667" y="6337907"/>
                </a:lnTo>
                <a:lnTo>
                  <a:pt x="799297" y="6174263"/>
                </a:lnTo>
                <a:cubicBezTo>
                  <a:pt x="294663" y="5427306"/>
                  <a:pt x="0" y="4526836"/>
                  <a:pt x="0" y="3557544"/>
                </a:cubicBezTo>
                <a:cubicBezTo>
                  <a:pt x="0" y="2184381"/>
                  <a:pt x="591371" y="949339"/>
                  <a:pt x="1533325" y="93209"/>
                </a:cubicBezTo>
                <a:close/>
              </a:path>
            </a:pathLst>
          </a:custGeom>
          <a:solidFill>
            <a:srgbClr val="FEE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FR"/>
              <a:t> </a:t>
            </a:r>
            <a:endParaRPr lang="fr-FR" dirty="0"/>
          </a:p>
        </p:txBody>
      </p:sp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5C5D25AC-0928-D840-9683-3E099087943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28401" y="1"/>
            <a:ext cx="6363599" cy="6337907"/>
          </a:xfrm>
          <a:custGeom>
            <a:avLst/>
            <a:gdLst>
              <a:gd name="connsiteX0" fmla="*/ 1466748 w 6363599"/>
              <a:gd name="connsiteY0" fmla="*/ 0 h 6337907"/>
              <a:gd name="connsiteX1" fmla="*/ 6363599 w 6363599"/>
              <a:gd name="connsiteY1" fmla="*/ 0 h 6337907"/>
              <a:gd name="connsiteX2" fmla="*/ 6363599 w 6363599"/>
              <a:gd name="connsiteY2" fmla="*/ 6337907 h 6337907"/>
              <a:gd name="connsiteX3" fmla="*/ 1085165 w 6363599"/>
              <a:gd name="connsiteY3" fmla="*/ 6337907 h 6337907"/>
              <a:gd name="connsiteX4" fmla="*/ 1065128 w 6363599"/>
              <a:gd name="connsiteY4" fmla="*/ 6314934 h 6337907"/>
              <a:gd name="connsiteX5" fmla="*/ 0 w 6363599"/>
              <a:gd name="connsiteY5" fmla="*/ 3370547 h 6337907"/>
              <a:gd name="connsiteX6" fmla="*/ 1401159 w 6363599"/>
              <a:gd name="connsiteY6" fmla="*/ 61178 h 63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63599" h="6337907">
                <a:moveTo>
                  <a:pt x="1466748" y="0"/>
                </a:moveTo>
                <a:lnTo>
                  <a:pt x="6363599" y="0"/>
                </a:lnTo>
                <a:lnTo>
                  <a:pt x="6363599" y="6337907"/>
                </a:lnTo>
                <a:lnTo>
                  <a:pt x="1085165" y="6337907"/>
                </a:lnTo>
                <a:lnTo>
                  <a:pt x="1065128" y="6314934"/>
                </a:lnTo>
                <a:cubicBezTo>
                  <a:pt x="399048" y="5510756"/>
                  <a:pt x="0" y="4486243"/>
                  <a:pt x="0" y="3370547"/>
                </a:cubicBezTo>
                <a:cubicBezTo>
                  <a:pt x="0" y="2078158"/>
                  <a:pt x="535452" y="908119"/>
                  <a:pt x="1401159" y="6117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200" baseline="0"/>
            </a:lvl1pPr>
          </a:lstStyle>
          <a:p>
            <a:r>
              <a:rPr lang="fr-FR" sz="1200" baseline="0"/>
              <a:t>Import image</a:t>
            </a:r>
            <a:endParaRPr lang="en-BE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BD0D666-EACA-DC42-9958-FC4CBF0133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589" y="468923"/>
            <a:ext cx="5653411" cy="5756031"/>
          </a:xfrm>
          <a:prstGeom prst="rect">
            <a:avLst/>
          </a:prstGeom>
        </p:spPr>
        <p:txBody>
          <a:bodyPr/>
          <a:lstStyle>
            <a:lvl1pPr>
              <a:defRPr sz="2800" baseline="0">
                <a:latin typeface="Open Sans" panose="020B0606030504020204" pitchFamily="34" charset="0"/>
              </a:defRPr>
            </a:lvl1pPr>
            <a:lvl2pPr>
              <a:defRPr sz="2400" baseline="0">
                <a:latin typeface="Open Sans" panose="020B0606030504020204" pitchFamily="34" charset="0"/>
              </a:defRPr>
            </a:lvl2pPr>
            <a:lvl3pPr>
              <a:defRPr sz="2000" baseline="0">
                <a:latin typeface="Open Sans" panose="020B0606030504020204" pitchFamily="34" charset="0"/>
              </a:defRPr>
            </a:lvl3pPr>
            <a:lvl4pPr>
              <a:defRPr sz="1600" baseline="0">
                <a:latin typeface="Open Sans" panose="020B0606030504020204" pitchFamily="34" charset="0"/>
              </a:defRPr>
            </a:lvl4pPr>
            <a:lvl5pPr>
              <a:defRPr sz="1200" baseline="0">
                <a:latin typeface="Open Sans" panose="020B06060305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7" name="Espace réservé du texte 22">
            <a:extLst>
              <a:ext uri="{FF2B5EF4-FFF2-40B4-BE49-F238E27FC236}">
                <a16:creationId xmlns:a16="http://schemas.microsoft.com/office/drawing/2014/main" id="{1E85D47F-9755-9E48-9621-152833112C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2581" y="6567349"/>
            <a:ext cx="3448928" cy="235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300" b="0" i="0" baseline="0">
                <a:solidFill>
                  <a:srgbClr val="21409A"/>
                </a:solidFill>
                <a:latin typeface="EC Square Sans Pro Light" panose="020B0506000000020004" pitchFamily="34" charset="0"/>
              </a:defRPr>
            </a:lvl1pPr>
          </a:lstStyle>
          <a:p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#</a:t>
            </a:r>
            <a:r>
              <a:rPr lang="en-GB" sz="1300" b="0" i="0" kern="1200" dirty="0" err="1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DiscoverEU</a:t>
            </a:r>
            <a:r>
              <a:rPr lang="en-GB" sz="1300" b="0" i="0" kern="1200" dirty="0">
                <a:solidFill>
                  <a:srgbClr val="21409A"/>
                </a:solidFill>
                <a:effectLst/>
                <a:latin typeface="EC Square Sans Pro Light" panose="020B0506000000020004" pitchFamily="34" charset="0"/>
                <a:ea typeface="+mn-ea"/>
                <a:cs typeface="+mn-cs"/>
              </a:rPr>
              <a:t> | A Green Europe | January 2022</a:t>
            </a:r>
          </a:p>
        </p:txBody>
      </p:sp>
    </p:spTree>
    <p:extLst>
      <p:ext uri="{BB962C8B-B14F-4D97-AF65-F5344CB8AC3E}">
        <p14:creationId xmlns:p14="http://schemas.microsoft.com/office/powerpoint/2010/main" val="3462957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4.emf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29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4C59CC-D735-A841-9D31-1608B328BFD7}"/>
              </a:ext>
            </a:extLst>
          </p:cNvPr>
          <p:cNvSpPr/>
          <p:nvPr userDrawn="1"/>
        </p:nvSpPr>
        <p:spPr>
          <a:xfrm>
            <a:off x="0" y="6337907"/>
            <a:ext cx="12192000" cy="629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8C677B14-D736-EF4E-AC97-CA861607B3C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278613" y="6454191"/>
            <a:ext cx="1498600" cy="39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96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72" r:id="rId3"/>
    <p:sldLayoutId id="2147483673" r:id="rId4"/>
    <p:sldLayoutId id="2147483653" r:id="rId5"/>
    <p:sldLayoutId id="2147483656" r:id="rId6"/>
    <p:sldLayoutId id="2147483657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5A0ED0-28BE-044F-BBC2-C6BEFE28E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FF32C6-38BA-B647-AA2F-A1C6342BF4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5221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2B8C3AA9-57E3-6747-B069-8A09A4633A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C11B70-9F40-7C4C-A77A-9DD3AFC23C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852C9C3-CAE1-034F-AA35-855F1279F4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8391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71B5ED2C-472B-E049-A364-8841D4962C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B8C6B24B-4A6B-7B4B-8FD9-CD6F92CD3429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5E3D3F9-A5B7-504C-8801-41F1A09D3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7309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0384BB1F-2644-7A47-B233-BA050D81A85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AA85FD91-43CB-5F4C-A949-133093D52D2A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5093EC6-70F6-4147-8457-30D81E5B00D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6813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9CFD46B7-B98E-9741-95D1-A484061EF8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F9A15437-59AA-1749-A077-B4BF6CCA3C8B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C0EF300-E97C-9846-937F-8628BB1592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2514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3F941ACB-F477-8644-B42A-63ACCD6631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B3EC9C-AE4A-1348-8965-768091CCBF98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E305196-5BE8-0640-98AC-56C402E4B7E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8006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D32AD7-8F45-5C4E-8119-2DB06098C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7ADE70A-64FE-9845-9EE4-DE080EF274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0476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FB3AE20-BD02-AD48-BFA9-D718246A3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4C9044D-B9EF-4847-A8E5-B96003A813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0771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8793A22-1C58-F241-890C-80BD0F19C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BDC0A5E-8BF9-C945-BB79-A253DF555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7518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96829B3-8E8C-0144-ACE1-DA81433A5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51BC600-E34E-C24E-9544-04E1663D87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335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EAD13748-7974-E142-9A53-15C4AF8F8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DF124BAC-CB3D-214B-A300-CED646A02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4D0CF723-9407-704B-ABF1-C9AAFA234DF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B1347BC5-6D09-1B4D-ACAB-2DB961880949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contenu 10">
            <a:extLst>
              <a:ext uri="{FF2B5EF4-FFF2-40B4-BE49-F238E27FC236}">
                <a16:creationId xmlns:a16="http://schemas.microsoft.com/office/drawing/2014/main" id="{ED7E2963-7FF4-FF4F-80B4-ECBBA41FF8E5}"/>
              </a:ext>
            </a:extLst>
          </p:cNvPr>
          <p:cNvSpPr>
            <a:spLocks noGrp="1"/>
          </p:cNvSpPr>
          <p:nvPr>
            <p:ph sz="half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338745DD-E815-4B4F-AB45-CA08A0DEB1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1905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B66DE0-2918-F14D-A4DD-696C0ED755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9F40020B-15C0-9245-A495-765214FE67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5B7ACC8-9650-D84D-9AD2-43DA7694FE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9253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8FB3200-49E8-C542-98CF-456BF4BF0A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37779B5-83D7-1A46-9B56-2AF6B1C006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31CCC13-3D7F-8748-9D8E-AEC23B2D1B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629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9C59B5F3-E89D-6245-81A6-86E5B837C1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D28F7D1-0436-8B4C-9699-7918A28507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171A398-B8B1-4D47-84D0-078E32F92E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82323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8557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EC Square Sans Pro</vt:lpstr>
      <vt:lpstr>EC Square Sans Pro Light</vt:lpstr>
      <vt:lpstr>Open Sans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Lambin, Valentine</dc:creator>
  <cp:lastModifiedBy>SANDER Natascha (EAC)</cp:lastModifiedBy>
  <cp:revision>35</cp:revision>
  <dcterms:created xsi:type="dcterms:W3CDTF">2020-01-31T13:14:04Z</dcterms:created>
  <dcterms:modified xsi:type="dcterms:W3CDTF">2021-12-20T13:56:23Z</dcterms:modified>
</cp:coreProperties>
</file>