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08782" y="2825509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225529" y="3412193"/>
            <a:ext cx="1941281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8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Başvurular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5959751" y="3730901"/>
            <a:ext cx="2600431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8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02/04’de açılıyor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Avrupa Birliği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2000"/>
              </a:lnSpc>
              <a:spcBef>
                <a:spcPts val="0"/>
              </a:spcBef>
              <a:buNone/>
              <a:defRPr sz="3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Yeni dostluklar </a:t>
            </a:r>
            <a:br>
              <a:rPr lang="fr-FR"/>
            </a:br>
            <a:r>
              <a:rPr lang="fr-FR"/>
              <a:t>burada başlar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Avrupa Birliği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BC20A273-FCE0-C3EB-B731-381C7E045F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357" r="-3664"/>
          <a:stretch/>
        </p:blipFill>
        <p:spPr>
          <a:xfrm>
            <a:off x="169164" y="4136030"/>
            <a:ext cx="1115567" cy="83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6E6E437-E3F2-CB0D-A598-61A0926D8E2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ABBEA323-6E0D-7539-46B9-D407B853CA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 </a:t>
            </a:r>
          </a:p>
          <a:p>
            <a:r>
              <a:rPr lang="en-IE" dirty="0"/>
              <a:t>8/04’DE AÇILIYOR</a:t>
            </a:r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A66065B-DDF2-2162-B5DE-D8A8D03A74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AEEC50FC-F321-4AF4-93E8-F5E734917F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11674</TotalTime>
  <Words>3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Roboto</vt:lpstr>
      <vt:lpstr>EC Square Sans Pro Extra Black</vt:lpstr>
      <vt:lpstr>Open Sans</vt:lpstr>
      <vt:lpstr>Calibri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118</cp:revision>
  <dcterms:created xsi:type="dcterms:W3CDTF">2021-04-28T16:14:15Z</dcterms:created>
  <dcterms:modified xsi:type="dcterms:W3CDTF">2026-03-12T12:57:10Z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2026-03-12T12:57:10Z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aaa59e81-66b8-4674-9086-5261aa00c06c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