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78" d="100"/>
          <a:sy n="78" d="100"/>
        </p:scale>
        <p:origin x="1332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382922" y="2766198"/>
            <a:ext cx="1862247" cy="1862247"/>
          </a:xfrm>
          <a:prstGeom prst="rect">
            <a:avLst/>
          </a:prstGeom>
        </p:spPr>
      </p:pic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0AC19645-42CE-8F4A-9FD5-D4CFB92D9E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6342989" y="3354869"/>
            <a:ext cx="1877127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Dal 2 aprile </a:t>
            </a:r>
            <a:endParaRPr lang="en-GB"/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1D3226D1-6FAF-AD46-9640-FFB6B16499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6116378" y="3660630"/>
            <a:ext cx="2434043" cy="28312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puoi candidarti</a:t>
            </a:r>
            <a:endParaRPr lang="en-GB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Unione europea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12993" y="805515"/>
            <a:ext cx="4752271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33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Le nuove amicizie</a:t>
            </a:r>
            <a:br>
              <a:rPr lang="fr-FR"/>
            </a:br>
            <a:r>
              <a:rPr lang="fr-FR"/>
              <a:t>partono da qui!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7584A6D-7197-A3FB-AAAD-9779752574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EA55F29-4520-2447-EB6B-7F3BDC356767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Unione europea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04A7E941-1E83-D5FC-C932-B70B5FE785A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t="2072" b="2072"/>
          <a:stretch/>
        </p:blipFill>
        <p:spPr>
          <a:xfrm>
            <a:off x="180901" y="3985913"/>
            <a:ext cx="1067680" cy="96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E1984B0-22E7-4021-DC19-CDDA359B7D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fr-FR" dirty="0"/>
              <a:t>Dal 8 </a:t>
            </a:r>
            <a:r>
              <a:rPr lang="fr-FR"/>
              <a:t>aprile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64264B1E-343A-2A55-C067-2694EA1B31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940FF84C-9E75-DF77-6E4D-CEF8198CDAE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9203C46-894E-4A15-AD7D-37E3E00237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11701</TotalTime>
  <Words>3</Words>
  <Application>Microsoft Office PowerPoint</Application>
  <PresentationFormat>On-screen Show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EC Square Sans Pro Extra Black</vt:lpstr>
      <vt:lpstr>Calibri</vt:lpstr>
      <vt:lpstr>Arial</vt:lpstr>
      <vt:lpstr>Open Sans</vt:lpstr>
      <vt:lpstr>Roboto</vt:lpstr>
      <vt:lpstr>Arial Black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121</cp:revision>
  <dcterms:created xsi:type="dcterms:W3CDTF">2021-04-28T16:14:15Z</dcterms:created>
  <dcterms:modified xsi:type="dcterms:W3CDTF">2026-03-12T09:25:42Z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2026-03-12T09:25:05Z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f00b2373-fa2d-46a6-8b50-fcc8cc024e52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