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133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382922" y="2766198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5944200" y="3437140"/>
            <a:ext cx="2643625" cy="292470"/>
          </a:xfrm>
          <a:prstGeom prst="rect">
            <a:avLst/>
          </a:prstGeom>
          <a:solidFill>
            <a:srgbClr val="FFE52E"/>
          </a:solidFill>
        </p:spPr>
        <p:txBody>
          <a:bodyPr lIns="0" tIns="468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75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Înscrierile încep 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472719" y="3737462"/>
            <a:ext cx="1778074" cy="283126"/>
          </a:xfrm>
          <a:prstGeom prst="rect">
            <a:avLst/>
          </a:prstGeom>
          <a:solidFill>
            <a:srgbClr val="FFE52E"/>
          </a:solidFill>
        </p:spPr>
        <p:txBody>
          <a:bodyPr lIns="0" tIns="468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75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pe 2 aprilie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Uniunea Europeană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12993" y="805515"/>
            <a:ext cx="4752271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33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Noile prietenii se </a:t>
            </a:r>
            <a:br>
              <a:rPr lang="fr-FR"/>
            </a:br>
            <a:r>
              <a:rPr lang="fr-FR"/>
              <a:t>nasc aici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627080A-C77F-42B4-01D3-E650A512F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58C4096-EC6D-C67D-BE2D-95C6CB2B8AEA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Uniunea Europeană 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8A38B2A5-9166-9CFE-72DE-EFADE62EE7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2478" r="-2953"/>
          <a:stretch/>
        </p:blipFill>
        <p:spPr>
          <a:xfrm>
            <a:off x="145365" y="4045688"/>
            <a:ext cx="1377969" cy="932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CFFD5839-34D3-89D8-1C5B-BC5B96951DE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4330A5-DC48-F1D6-4778-9763B228E6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 err="1"/>
              <a:t>Pe</a:t>
            </a:r>
            <a:r>
              <a:rPr lang="fr-FR" dirty="0"/>
              <a:t> </a:t>
            </a:r>
            <a:r>
              <a:rPr lang="en-IE" dirty="0"/>
              <a:t>8 </a:t>
            </a:r>
            <a:r>
              <a:rPr lang="en-IE" dirty="0" err="1"/>
              <a:t>aprilie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1BE615B-3822-FB3E-1BAD-62D58EBF02F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FDF4906-7C0A-4CAC-AB5D-16EABA0F3E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11670</TotalTime>
  <Words>3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Roboto</vt:lpstr>
      <vt:lpstr>Calibri</vt:lpstr>
      <vt:lpstr>Arial</vt:lpstr>
      <vt:lpstr>EC Square Sans Pro Extra Black</vt:lpstr>
      <vt:lpstr>Open Sans</vt:lpstr>
      <vt:lpstr>Arial Black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118</cp:revision>
  <dcterms:created xsi:type="dcterms:W3CDTF">2021-04-28T16:14:15Z</dcterms:created>
  <dcterms:modified xsi:type="dcterms:W3CDTF">2026-03-12T09:50:20Z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2026-03-12T09:50:20Z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2e07308b-2163-4fde-90df-dbaf496ae0fd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