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65" r:id="rId4"/>
  </p:sldMasterIdLst>
  <p:notesMasterIdLst>
    <p:notesMasterId r:id="rId6"/>
  </p:notesMasterIdLst>
  <p:sldIdLst>
    <p:sldId id="275" r:id="rId5"/>
  </p:sldIdLst>
  <p:sldSz cx="9144000" cy="5143500" type="screen16x9"/>
  <p:notesSz cx="6858000" cy="9144000"/>
  <p:embeddedFontLst>
    <p:embeddedFont>
      <p:font typeface="Arial Black" panose="020B0A04020102020204" pitchFamily="34" charset="0"/>
      <p:bold r:id="rId7"/>
    </p:embeddedFont>
    <p:embeddedFont>
      <p:font typeface="EC Square Sans Pro Extra Black" panose="020B0506040000020004" pitchFamily="34" charset="0"/>
      <p:bold r:id="rId8"/>
      <p:italic r:id="rId9"/>
      <p:boldItalic r:id="rId10"/>
    </p:embeddedFont>
    <p:embeddedFont>
      <p:font typeface="Open Sans" panose="020B0606030504020204" pitchFamily="34" charset="0"/>
      <p:regular r:id="rId11"/>
      <p:bold r:id="rId12"/>
      <p:italic r:id="rId13"/>
      <p:boldItalic r:id="rId14"/>
    </p:embeddedFont>
    <p:embeddedFont>
      <p:font typeface="Roboto" panose="02000000000000000000" pitchFamily="2" charset="0"/>
      <p:regular r:id="rId15"/>
      <p:bold r:id="rId16"/>
      <p:italic r:id="rId17"/>
      <p:boldItalic r:id="rId18"/>
    </p:embeddedFont>
  </p:embeddedFontLst>
  <p:defaultTextStyle>
    <a:defPPr>
      <a:defRPr lang="fr-FR"/>
    </a:defPPr>
    <a:lvl1pPr marL="0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1pPr>
    <a:lvl2pPr marL="3428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2pPr>
    <a:lvl3pPr marL="685685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3pPr>
    <a:lvl4pPr marL="1028528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4pPr>
    <a:lvl5pPr marL="1371371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5pPr>
    <a:lvl6pPr marL="1714213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6pPr>
    <a:lvl7pPr marL="2057057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7pPr>
    <a:lvl8pPr marL="2399899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8pPr>
    <a:lvl9pPr marL="27427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4394"/>
    <a:srgbClr val="F468A3"/>
    <a:srgbClr val="FFE52E"/>
    <a:srgbClr val="2C389B"/>
    <a:srgbClr val="1D726F"/>
    <a:srgbClr val="01B23B"/>
    <a:srgbClr val="303F9F"/>
    <a:srgbClr val="FF6F00"/>
    <a:srgbClr val="CFE8E6"/>
    <a:srgbClr val="C9E9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6322"/>
  </p:normalViewPr>
  <p:slideViewPr>
    <p:cSldViewPr snapToGrid="0" snapToObjects="1">
      <p:cViewPr varScale="1">
        <p:scale>
          <a:sx n="78" d="100"/>
          <a:sy n="78" d="100"/>
        </p:scale>
        <p:origin x="1332" y="5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customXml" Target="../customXml/item2.xml"/><Relationship Id="rId16" Type="http://schemas.openxmlformats.org/officeDocument/2006/relationships/font" Target="fonts/font10.fntdata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5.fntdata"/><Relationship Id="rId5" Type="http://schemas.openxmlformats.org/officeDocument/2006/relationships/slide" Target="slides/slide1.xml"/><Relationship Id="rId15" Type="http://schemas.openxmlformats.org/officeDocument/2006/relationships/font" Target="fonts/font9.fntdata"/><Relationship Id="rId10" Type="http://schemas.openxmlformats.org/officeDocument/2006/relationships/font" Target="fonts/font4.fntdata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09044C-A887-4544-9D63-717F219077B1}" type="datetimeFigureOut">
              <a:t>3/12/2026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88FA3-62FF-3645-8A09-9287F79DC5EF}" type="slidenum"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1857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1pPr>
    <a:lvl2pPr marL="17149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2pPr>
    <a:lvl3pPr marL="342991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3pPr>
    <a:lvl4pPr marL="514487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4pPr>
    <a:lvl5pPr marL="685983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5pPr>
    <a:lvl6pPr marL="857479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6pPr>
    <a:lvl7pPr marL="1028974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7pPr>
    <a:lvl8pPr marL="120047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8pPr>
    <a:lvl9pPr marL="137196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34A5DFED-5240-E847-A444-AE59CC7B34C9}"/>
              </a:ext>
            </a:extLst>
          </p:cNvPr>
          <p:cNvSpPr txBox="1"/>
          <p:nvPr userDrawn="1"/>
        </p:nvSpPr>
        <p:spPr>
          <a:xfrm>
            <a:off x="611230" y="366738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en-GB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62C61DD-B32C-2A47-BC05-607F68258EFA}"/>
              </a:ext>
            </a:extLst>
          </p:cNvPr>
          <p:cNvSpPr txBox="1"/>
          <p:nvPr userDrawn="1"/>
        </p:nvSpPr>
        <p:spPr>
          <a:xfrm>
            <a:off x="5434149" y="124097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fr-FR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B8C33597-40E1-FB44-BBF2-3A0B47E3A4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04047">
            <a:off x="6382922" y="2766198"/>
            <a:ext cx="1862247" cy="1862247"/>
          </a:xfrm>
          <a:prstGeom prst="rect">
            <a:avLst/>
          </a:prstGeom>
        </p:spPr>
      </p:pic>
      <p:sp>
        <p:nvSpPr>
          <p:cNvPr id="14" name="Espace réservé du texte 8">
            <a:extLst>
              <a:ext uri="{FF2B5EF4-FFF2-40B4-BE49-F238E27FC236}">
                <a16:creationId xmlns:a16="http://schemas.microsoft.com/office/drawing/2014/main" id="{0AC19645-42CE-8F4A-9FD5-D4CFB92D9E5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 rot="20832864">
            <a:off x="6485148" y="3363865"/>
            <a:ext cx="1570869" cy="292470"/>
          </a:xfrm>
          <a:prstGeom prst="rect">
            <a:avLst/>
          </a:prstGeom>
          <a:solidFill>
            <a:srgbClr val="FFE52E"/>
          </a:solidFill>
        </p:spPr>
        <p:txBody>
          <a:bodyPr lIns="0" tIns="54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800" b="1" i="0" cap="all" spc="50" baseline="0">
                <a:solidFill>
                  <a:srgbClr val="244394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Søknaden </a:t>
            </a:r>
            <a:endParaRPr lang="en-GB"/>
          </a:p>
        </p:txBody>
      </p:sp>
      <p:sp>
        <p:nvSpPr>
          <p:cNvPr id="15" name="Espace réservé du texte 8">
            <a:extLst>
              <a:ext uri="{FF2B5EF4-FFF2-40B4-BE49-F238E27FC236}">
                <a16:creationId xmlns:a16="http://schemas.microsoft.com/office/drawing/2014/main" id="{1D3226D1-6FAF-AD46-9640-FFB6B16499B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20832864">
            <a:off x="6433348" y="3668264"/>
            <a:ext cx="1820992" cy="283126"/>
          </a:xfrm>
          <a:prstGeom prst="rect">
            <a:avLst/>
          </a:prstGeom>
          <a:solidFill>
            <a:srgbClr val="FFE52E"/>
          </a:solidFill>
        </p:spPr>
        <p:txBody>
          <a:bodyPr lIns="0" tIns="54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800" b="1" i="0" cap="all" spc="50" baseline="0">
                <a:solidFill>
                  <a:srgbClr val="244394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åpner 02.04</a:t>
            </a:r>
            <a:endParaRPr lang="en-GB"/>
          </a:p>
        </p:txBody>
      </p:sp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6444FC9E-EFBF-57AD-1C2C-FF970D2BBBB6}"/>
              </a:ext>
            </a:extLst>
          </p:cNvPr>
          <p:cNvSpPr txBox="1">
            <a:spLocks/>
          </p:cNvSpPr>
          <p:nvPr userDrawn="1"/>
        </p:nvSpPr>
        <p:spPr>
          <a:xfrm rot="16200000">
            <a:off x="8116410" y="4044307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BE" sz="700" b="0" i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© Den europeiske union 2025 – Shutterstock</a:t>
            </a:r>
            <a:endParaRPr lang="fr-FR" sz="700" b="0" i="0">
              <a:latin typeface="Arial" panose="020B0604020202020204" pitchFamily="34" charset="0"/>
              <a:ea typeface="Roboto" pitchFamily="2" charset="0"/>
              <a:cs typeface="Arial" panose="020B0604020202020204" pitchFamily="34" charset="0"/>
            </a:endParaRPr>
          </a:p>
        </p:txBody>
      </p:sp>
      <p:sp>
        <p:nvSpPr>
          <p:cNvPr id="13" name="Espace réservé du texte 4">
            <a:extLst>
              <a:ext uri="{FF2B5EF4-FFF2-40B4-BE49-F238E27FC236}">
                <a16:creationId xmlns:a16="http://schemas.microsoft.com/office/drawing/2014/main" id="{CEFAF43D-CDD6-4A15-9966-C550BE512EE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812993" y="805515"/>
            <a:ext cx="4752271" cy="849313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3400" b="1" i="0" baseline="0">
                <a:solidFill>
                  <a:schemeClr val="bg1"/>
                </a:solidFill>
                <a:effectLst>
                  <a:outerShdw blurRad="331621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71450" indent="0">
              <a:buNone/>
              <a:defRPr sz="2400" b="1" i="0" baseline="0">
                <a:latin typeface="Roboto" pitchFamily="2" charset="0"/>
              </a:defRPr>
            </a:lvl2pPr>
            <a:lvl3pPr marL="342900" indent="0">
              <a:buNone/>
              <a:defRPr sz="2400" b="1" i="0" baseline="0">
                <a:latin typeface="Roboto" pitchFamily="2" charset="0"/>
              </a:defRPr>
            </a:lvl3pPr>
            <a:lvl4pPr marL="514350" indent="0">
              <a:buNone/>
              <a:defRPr sz="2400" b="1" i="0" baseline="0">
                <a:latin typeface="Roboto" pitchFamily="2" charset="0"/>
              </a:defRPr>
            </a:lvl4pPr>
            <a:lvl5pPr marL="685800" indent="0">
              <a:buNone/>
              <a:defRPr sz="2400" b="1" i="0" baseline="0">
                <a:latin typeface="Roboto" pitchFamily="2" charset="0"/>
              </a:defRPr>
            </a:lvl5pPr>
          </a:lstStyle>
          <a:p>
            <a:pPr lvl="0"/>
            <a:r>
              <a:rPr lang="fr-FR"/>
              <a:t>Nye vennskap </a:t>
            </a:r>
            <a:br>
              <a:rPr lang="fr-FR"/>
            </a:br>
            <a:r>
              <a:rPr lang="fr-FR"/>
              <a:t>starter her</a:t>
            </a:r>
          </a:p>
        </p:txBody>
      </p:sp>
      <p:pic>
        <p:nvPicPr>
          <p:cNvPr id="24" name="Image 23">
            <a:extLst>
              <a:ext uri="{FF2B5EF4-FFF2-40B4-BE49-F238E27FC236}">
                <a16:creationId xmlns:a16="http://schemas.microsoft.com/office/drawing/2014/main" id="{5B92D245-48CC-CFB5-D8FF-0C2967F6B57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7645" y="187693"/>
            <a:ext cx="770874" cy="466110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0627080A-C77F-42B4-01D3-E650A512F60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69824"/>
          <a:stretch/>
        </p:blipFill>
        <p:spPr>
          <a:xfrm>
            <a:off x="8553450" y="192254"/>
            <a:ext cx="398885" cy="243098"/>
          </a:xfrm>
          <a:prstGeom prst="rect">
            <a:avLst/>
          </a:prstGeom>
        </p:spPr>
      </p:pic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258C4096-EC6D-C67D-BE2D-95C6CB2B8AEA}"/>
              </a:ext>
            </a:extLst>
          </p:cNvPr>
          <p:cNvSpPr txBox="1">
            <a:spLocks/>
          </p:cNvSpPr>
          <p:nvPr userDrawn="1"/>
        </p:nvSpPr>
        <p:spPr>
          <a:xfrm>
            <a:off x="6648382" y="2824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BE" sz="800" b="1" i="0" kern="800" cap="all" spc="50" baseline="0">
                <a:latin typeface="Arial" panose="020B0604020202020204" pitchFamily="34" charset="0"/>
                <a:ea typeface="Roboto Lt" pitchFamily="2" charset="0"/>
                <a:cs typeface="Arial" panose="020B0604020202020204" pitchFamily="34" charset="0"/>
              </a:rPr>
              <a:t>Den europeiske union</a:t>
            </a:r>
            <a:endParaRPr lang="fr-FR" sz="800" b="1" i="0" kern="800" cap="all" spc="50" baseline="0">
              <a:latin typeface="Arial" panose="020B0604020202020204" pitchFamily="34" charset="0"/>
              <a:ea typeface="Roboto Lt" pitchFamily="2" charset="0"/>
              <a:cs typeface="Arial" panose="020B0604020202020204" pitchFamily="34" charset="0"/>
            </a:endParaRPr>
          </a:p>
        </p:txBody>
      </p:sp>
      <p:pic>
        <p:nvPicPr>
          <p:cNvPr id="20" name="Image 19">
            <a:extLst>
              <a:ext uri="{FF2B5EF4-FFF2-40B4-BE49-F238E27FC236}">
                <a16:creationId xmlns:a16="http://schemas.microsoft.com/office/drawing/2014/main" id="{74DFB9F0-145B-8DEF-9FBC-ED97D46514C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l="-1931" r="-1571"/>
          <a:stretch/>
        </p:blipFill>
        <p:spPr>
          <a:xfrm>
            <a:off x="159490" y="4274288"/>
            <a:ext cx="1311446" cy="701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3245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880" userDrawn="1">
          <p15:clr>
            <a:srgbClr val="FBAE40"/>
          </p15:clr>
        </p15:guide>
        <p15:guide id="3" orient="horz" pos="3094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DFA9651-2FF0-104E-9A12-C7F79BA276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5" r="5"/>
          <a:stretch/>
        </p:blipFill>
        <p:spPr>
          <a:xfrm>
            <a:off x="1412" y="1589"/>
            <a:ext cx="9140316" cy="5141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145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342900" rtl="0" eaLnBrk="1" latinLnBrk="0" hangingPunct="1">
        <a:lnSpc>
          <a:spcPct val="90000"/>
        </a:lnSpc>
        <a:spcBef>
          <a:spcPct val="0"/>
        </a:spcBef>
        <a:buNone/>
        <a:defRPr sz="16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5725" indent="-85725" algn="l" defTabSz="3429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286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3pPr>
      <a:lvl4pPr marL="6000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9429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1144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858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4573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5143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8572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0287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001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3716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0F87F645-19CA-F6EC-70C5-0F14527B8E5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30569217-9F09-7D6B-7FFD-238FB662611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E" dirty="0" err="1"/>
              <a:t>åpner</a:t>
            </a:r>
            <a:r>
              <a:rPr lang="en-IE"/>
              <a:t> 08.04</a:t>
            </a:r>
            <a:endParaRPr lang="fr-FR" dirty="0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93D8C153-2348-1180-8C81-08A9B1C2DC9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0252932"/>
      </p:ext>
    </p:extLst>
  </p:cSld>
  <p:clrMapOvr>
    <a:masterClrMapping/>
  </p:clrMapOvr>
</p:sld>
</file>

<file path=ppt/theme/theme1.xml><?xml version="1.0" encoding="utf-8"?>
<a:theme xmlns:a="http://schemas.openxmlformats.org/drawingml/2006/main" name="1_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noAutofit/>
      </a:bodyPr>
      <a:lstStyle>
        <a:defPPr algn="l">
          <a:spcAft>
            <a:spcPts val="1800"/>
          </a:spcAft>
          <a:defRPr sz="6300" b="1">
            <a:solidFill>
              <a:srgbClr val="0F807F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a5c5d99-5796-4382-9a89-2d4b5a81ed6f">
      <Terms xmlns="http://schemas.microsoft.com/office/infopath/2007/PartnerControls"/>
    </lcf76f155ced4ddcb4097134ff3c332f>
    <TaxCatchAll xmlns="fa6a9aea-fb0f-4ddd-aff8-712634b7d5fe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FFCB10D51EE0A468729DC3D10121E70" ma:contentTypeVersion="18" ma:contentTypeDescription="Create a new document." ma:contentTypeScope="" ma:versionID="43af8bf80879fdaecff69d330c7d362d">
  <xsd:schema xmlns:xsd="http://www.w3.org/2001/XMLSchema" xmlns:xs="http://www.w3.org/2001/XMLSchema" xmlns:p="http://schemas.microsoft.com/office/2006/metadata/properties" xmlns:ns2="7a5c5d99-5796-4382-9a89-2d4b5a81ed6f" xmlns:ns3="aad09c5d-b553-4dfc-a46e-f3f9e40983c3" xmlns:ns4="fa6a9aea-fb0f-4ddd-aff8-712634b7d5fe" targetNamespace="http://schemas.microsoft.com/office/2006/metadata/properties" ma:root="true" ma:fieldsID="231488ee9feca75aaeb2bafeabac57e6" ns2:_="" ns3:_="" ns4:_="">
    <xsd:import namespace="7a5c5d99-5796-4382-9a89-2d4b5a81ed6f"/>
    <xsd:import namespace="aad09c5d-b553-4dfc-a46e-f3f9e40983c3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5c5d99-5796-4382-9a89-2d4b5a81ed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d09c5d-b553-4dfc-a46e-f3f9e40983c3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2e22dbda-0f4d-4368-be4b-5901af901257}" ma:internalName="TaxCatchAll" ma:showField="CatchAllData" ma:web="aad09c5d-b553-4dfc-a46e-f3f9e40983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8096882-851A-4821-B1B6-2DDB782F0F1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5FDEE11-C509-4315-AC51-69366BDCBFDB}">
  <ds:schemaRefs>
    <ds:schemaRef ds:uri="http://purl.org/dc/dcmitype/"/>
    <ds:schemaRef ds:uri="http://purl.org/dc/terms/"/>
    <ds:schemaRef ds:uri="http://schemas.microsoft.com/office/2006/documentManagement/types"/>
    <ds:schemaRef ds:uri="http://purl.org/dc/elements/1.1/"/>
    <ds:schemaRef ds:uri="aad09c5d-b553-4dfc-a46e-f3f9e40983c3"/>
    <ds:schemaRef ds:uri="http://schemas.openxmlformats.org/package/2006/metadata/core-properties"/>
    <ds:schemaRef ds:uri="fa6a9aea-fb0f-4ddd-aff8-712634b7d5fe"/>
    <ds:schemaRef ds:uri="http://www.w3.org/XML/1998/namespace"/>
    <ds:schemaRef ds:uri="http://schemas.microsoft.com/office/infopath/2007/PartnerControls"/>
    <ds:schemaRef ds:uri="7a5c5d99-5796-4382-9a89-2d4b5a81ed6f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4D79C28A-0295-4408-9CE8-EF2829391D6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a5c5d99-5796-4382-9a89-2d4b5a81ed6f"/>
    <ds:schemaRef ds:uri="aad09c5d-b553-4dfc-a46e-f3f9e40983c3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11687</TotalTime>
  <Words>2</Words>
  <Application>Microsoft Office PowerPoint</Application>
  <PresentationFormat>On-screen Show (16:9)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Roboto</vt:lpstr>
      <vt:lpstr>Calibri</vt:lpstr>
      <vt:lpstr>Arial</vt:lpstr>
      <vt:lpstr>Open Sans</vt:lpstr>
      <vt:lpstr>EC Square Sans Pro Extra Black</vt:lpstr>
      <vt:lpstr>Arial Black</vt:lpstr>
      <vt:lpstr>1_Title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john sivirine</dc:creator>
  <cp:lastModifiedBy>BINETH Aliz (EAC)</cp:lastModifiedBy>
  <cp:revision>119</cp:revision>
  <dcterms:created xsi:type="dcterms:W3CDTF">2021-04-28T16:14:15Z</dcterms:created>
  <dcterms:modified xsi:type="dcterms:W3CDTF">2026-03-12T12:47:45Z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0x010100DFFCB10D51EE0A468729DC3D10121E70</vt:lpwstr>
  </property>
  <property fmtid="{D5CDD505-2E9C-101B-9397-08002B2CF9AE}" pid="3" name="MediaServiceImageTags">
    <vt:lpwstr/>
  </property>
  <property fmtid="{D5CDD505-2E9C-101B-9397-08002B2CF9AE}" pid="4" name="MSIP_Label_6bd9ddd1-4d20-43f6-abfa-fc3c07406f94_Enabled">
    <vt:lpwstr>true</vt:lpwstr>
  </property>
  <property fmtid="{D5CDD505-2E9C-101B-9397-08002B2CF9AE}" pid="5" name="MSIP_Label_6bd9ddd1-4d20-43f6-abfa-fc3c07406f94_SetDate">
    <vt:lpwstr>2026-03-12T12:44:07Z</vt:lpwstr>
  </property>
  <property fmtid="{D5CDD505-2E9C-101B-9397-08002B2CF9AE}" pid="6" name="MSIP_Label_6bd9ddd1-4d20-43f6-abfa-fc3c07406f94_Method">
    <vt:lpwstr>Standard</vt:lpwstr>
  </property>
  <property fmtid="{D5CDD505-2E9C-101B-9397-08002B2CF9AE}" pid="7" name="MSIP_Label_6bd9ddd1-4d20-43f6-abfa-fc3c07406f94_Name">
    <vt:lpwstr>Commission Use</vt:lpwstr>
  </property>
  <property fmtid="{D5CDD505-2E9C-101B-9397-08002B2CF9AE}" pid="8" name="MSIP_Label_6bd9ddd1-4d20-43f6-abfa-fc3c07406f94_SiteId">
    <vt:lpwstr>b24c8b06-522c-46fe-9080-70926f8dddb1</vt:lpwstr>
  </property>
  <property fmtid="{D5CDD505-2E9C-101B-9397-08002B2CF9AE}" pid="9" name="MSIP_Label_6bd9ddd1-4d20-43f6-abfa-fc3c07406f94_ActionId">
    <vt:lpwstr>ee0c5993-39a6-43a7-9305-483ba484e380</vt:lpwstr>
  </property>
  <property fmtid="{D5CDD505-2E9C-101B-9397-08002B2CF9AE}" pid="10" name="MSIP_Label_6bd9ddd1-4d20-43f6-abfa-fc3c07406f94_ContentBits">
    <vt:lpwstr>0</vt:lpwstr>
  </property>
  <property fmtid="{D5CDD505-2E9C-101B-9397-08002B2CF9AE}" pid="11" name="MSIP_Label_6bd9ddd1-4d20-43f6-abfa-fc3c07406f94_Tag">
    <vt:lpwstr>10, 3, 0, 1</vt:lpwstr>
  </property>
</Properties>
</file>