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327351" y="2887444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980533" y="3474738"/>
            <a:ext cx="2486212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Aanvraagronde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182390" y="3782501"/>
            <a:ext cx="2227942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start op 02/04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Europese Unie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343631" y="972229"/>
            <a:ext cx="5503509" cy="533247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0000"/>
              </a:lnSpc>
              <a:spcBef>
                <a:spcPts val="0"/>
              </a:spcBef>
              <a:buNone/>
              <a:defRPr sz="350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Hier vind je teamgenoten!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523788" y="282455"/>
            <a:ext cx="2019751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Europese Unie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9EB173C-BFBE-F35F-BCDD-0CE25F25F1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6135" r="-2513"/>
          <a:stretch/>
        </p:blipFill>
        <p:spPr>
          <a:xfrm>
            <a:off x="111143" y="3970757"/>
            <a:ext cx="1289865" cy="1004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A313358-B08C-3291-B8E3-CC178C75985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E8C5E189-5BA5-189B-CF24-439EEF7F84F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nl-NL"/>
              <a:t>start op 08/04</a:t>
            </a: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1D5EA677-216A-DA94-1911-DA5DA9BE8A5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BCC06CEB-7021-4524-BD45-D7AC46FCAFE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11689</TotalTime>
  <Words>3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EC Square Sans Pro Extra Black</vt:lpstr>
      <vt:lpstr>Calibri</vt:lpstr>
      <vt:lpstr>Arial</vt:lpstr>
      <vt:lpstr>Open Sans</vt:lpstr>
      <vt:lpstr>Roboto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2026-03-12T09:43:09Z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2026-03-12T09:43:09Z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f7862dcc-8df9-455a-8763-cfa53746bbc7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