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Európska únia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11283" y="805515"/>
            <a:ext cx="8057408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Hľadanie nových parťákov </a:t>
            </a:r>
            <a:br>
              <a:rPr lang="fr-FR"/>
            </a:br>
            <a:r>
              <a:rPr lang="fr-FR"/>
              <a:t>na cesty začína tu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Európska únia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CF980835-EE4A-25A0-0F7F-0738BF751A4F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 rot="20820000">
            <a:off x="6409454" y="3190751"/>
            <a:ext cx="1677145" cy="303318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Prihlášky</a:t>
            </a:r>
            <a:endParaRPr lang="fr-FR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D13955CE-5742-3043-D2F5-45E2FBB8B015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 rot="20820000">
            <a:off x="6408633" y="3830515"/>
            <a:ext cx="1908365" cy="293627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od 2. apríla</a:t>
            </a:r>
            <a:endParaRPr lang="fr-FR"/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C15EA30D-34FE-231B-6A98-9A8FB2677BBA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 rot="20820000">
            <a:off x="6091354" y="3513754"/>
            <a:ext cx="2450914" cy="293627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možno podávať </a:t>
            </a:r>
            <a:endParaRPr lang="fr-FR"/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C072D0D5-DF84-8F0F-FE4F-ACAD2C634BC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095" b="2095"/>
          <a:stretch/>
        </p:blipFill>
        <p:spPr>
          <a:xfrm>
            <a:off x="178332" y="3984676"/>
            <a:ext cx="1068203" cy="9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9151885-9861-9DD2-B411-D4015DCF2C9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0BCECFED-697B-80EF-AAB3-02D3ED9213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668495D-654A-F65A-7B57-41F46FA4E63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sk-SK" dirty="0"/>
              <a:t>od 8. </a:t>
            </a:r>
            <a:r>
              <a:rPr lang="sk-SK"/>
              <a:t>apríla</a:t>
            </a:r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7F11727-B5EA-D339-8BF5-5E077B10831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8D00928-2AF0-4858-A3A7-6934463F5D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11674</TotalTime>
  <Words>4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Arial</vt:lpstr>
      <vt:lpstr>Open Sans</vt:lpstr>
      <vt:lpstr>Roboto</vt:lpstr>
      <vt:lpstr>Arial Black</vt:lpstr>
      <vt:lpstr>EC Square Sans Pro Extra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120</cp:revision>
  <dcterms:created xsi:type="dcterms:W3CDTF">2021-04-28T16:14:15Z</dcterms:created>
  <dcterms:modified xsi:type="dcterms:W3CDTF">2026-03-12T09:52:47Z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2026-03-12T09:52:46Z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8bdaef55-684d-4ae8-b2a8-8880740693a7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