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utman, Micheline (CNTR)" initials="GM(" lastIdx="1" clrIdx="0">
    <p:extLst>
      <p:ext uri="{19B8F6BF-5375-455C-9EA6-DF929625EA0E}">
        <p15:presenceInfo xmlns:p15="http://schemas.microsoft.com/office/powerpoint/2012/main" userId="S::n101343@icf.com::db8883a6-51ad-43f0-bda9-7d5439b0837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253"/>
  </p:normalViewPr>
  <p:slideViewPr>
    <p:cSldViewPr snapToGrid="0" snapToObjects="1">
      <p:cViewPr varScale="1">
        <p:scale>
          <a:sx n="78" d="100"/>
          <a:sy n="78" d="100"/>
        </p:scale>
        <p:origin x="1332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430423" y="2890889"/>
            <a:ext cx="1862247" cy="1862247"/>
          </a:xfrm>
          <a:prstGeom prst="rect">
            <a:avLst/>
          </a:prstGeom>
        </p:spPr>
      </p:pic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Europos Sąjunga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12993" y="805515"/>
            <a:ext cx="4752271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34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lt-LT"/>
              <a:t>Čia sutiksi naujų bendrakeleivių!</a:t>
            </a:r>
            <a:endParaRPr lang="fr-FR"/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7584A6D-7197-A3FB-AAAD-9779752574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EA55F29-4520-2447-EB6B-7F3BDC356767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Europos Sąjunga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sp>
        <p:nvSpPr>
          <p:cNvPr id="18" name="Espace réservé du texte 8">
            <a:extLst>
              <a:ext uri="{FF2B5EF4-FFF2-40B4-BE49-F238E27FC236}">
                <a16:creationId xmlns:a16="http://schemas.microsoft.com/office/drawing/2014/main" id="{2E357F02-630A-0B11-B8AF-49E9C49AC75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 rot="20827250">
            <a:off x="6520738" y="3569331"/>
            <a:ext cx="1637155" cy="295200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priimamos</a:t>
            </a:r>
            <a:endParaRPr lang="en-GB"/>
          </a:p>
        </p:txBody>
      </p:sp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771E2731-C9E1-7818-3A33-085144AE1F8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 rot="20827250">
            <a:off x="6246018" y="3874097"/>
            <a:ext cx="2324626" cy="295200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nuo balandžio</a:t>
            </a:r>
            <a:endParaRPr lang="en-GB"/>
          </a:p>
        </p:txBody>
      </p:sp>
      <p:sp>
        <p:nvSpPr>
          <p:cNvPr id="21" name="Espace réservé du texte 8">
            <a:extLst>
              <a:ext uri="{FF2B5EF4-FFF2-40B4-BE49-F238E27FC236}">
                <a16:creationId xmlns:a16="http://schemas.microsoft.com/office/drawing/2014/main" id="{9C841AE5-38EF-8E24-BDE9-6A0E3E89926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 rot="20827250">
            <a:off x="7204256" y="4170358"/>
            <a:ext cx="554180" cy="295200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2 d.</a:t>
            </a:r>
            <a:endParaRPr lang="en-GB"/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5CE2BF07-5F6E-BFED-3D6E-E20643BB253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 rot="20827250">
            <a:off x="6494670" y="3270427"/>
            <a:ext cx="1541150" cy="295200"/>
          </a:xfrm>
          <a:prstGeom prst="rect">
            <a:avLst/>
          </a:prstGeom>
          <a:solidFill>
            <a:srgbClr val="FFE52E"/>
          </a:solidFill>
        </p:spPr>
        <p:txBody>
          <a:bodyPr lIns="0" tIns="54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74392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Paraiškos</a:t>
            </a:r>
            <a:endParaRPr lang="en-GB"/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D12CC70A-D62A-C4F9-40E5-3414748CB5F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 l="737" r="737"/>
          <a:stretch/>
        </p:blipFill>
        <p:spPr>
          <a:xfrm>
            <a:off x="193121" y="3968100"/>
            <a:ext cx="1108134" cy="100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A4ABF541-46D2-8CC3-4A6A-64009242A2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44BC3353-AAEA-C47E-A35B-984E958E70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CDC282F4-1C91-F827-D51A-DAB6506ACC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texte 11">
            <a:extLst>
              <a:ext uri="{FF2B5EF4-FFF2-40B4-BE49-F238E27FC236}">
                <a16:creationId xmlns:a16="http://schemas.microsoft.com/office/drawing/2014/main" id="{CF9F17A0-2271-BF8E-6930-FC25CCFA217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 dirty="0"/>
              <a:t>8 d.</a:t>
            </a:r>
          </a:p>
        </p:txBody>
      </p:sp>
      <p:sp>
        <p:nvSpPr>
          <p:cNvPr id="13" name="Espace réservé du texte 12">
            <a:extLst>
              <a:ext uri="{FF2B5EF4-FFF2-40B4-BE49-F238E27FC236}">
                <a16:creationId xmlns:a16="http://schemas.microsoft.com/office/drawing/2014/main" id="{8B113FC3-9B2D-C31C-0C39-7C337932494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0B65217-6EE5-49EA-9DE2-BDE8131753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11708</TotalTime>
  <Words>3</Words>
  <Application>Microsoft Office PowerPoint</Application>
  <PresentationFormat>On-screen Show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Roboto</vt:lpstr>
      <vt:lpstr>Open Sans</vt:lpstr>
      <vt:lpstr>Calibri</vt:lpstr>
      <vt:lpstr>Arial</vt:lpstr>
      <vt:lpstr>EC Square Sans Pro Extra Black</vt:lpstr>
      <vt:lpstr>Arial Black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121</cp:revision>
  <dcterms:created xsi:type="dcterms:W3CDTF">2021-04-28T16:14:15Z</dcterms:created>
  <dcterms:modified xsi:type="dcterms:W3CDTF">2026-03-12T09:30:51Z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2026-03-12T09:30:51Z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943b2bfd-64e7-401f-a576-b6f2f6020e2a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