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5" r:id="rId4"/>
  </p:sldMasterIdLst>
  <p:notesMasterIdLst>
    <p:notesMasterId r:id="rId6"/>
  </p:notesMasterIdLst>
  <p:sldIdLst>
    <p:sldId id="275" r:id="rId5"/>
  </p:sldIdLst>
  <p:sldSz cx="9144000" cy="5143500" type="screen16x9"/>
  <p:notesSz cx="6858000" cy="9144000"/>
  <p:embeddedFontLst>
    <p:embeddedFont>
      <p:font typeface="Arial Black" panose="020B0A04020102020204" pitchFamily="34" charset="0"/>
      <p:bold r:id="rId7"/>
    </p:embeddedFont>
    <p:embeddedFont>
      <p:font typeface="EC Square Sans Pro Extra Black" panose="020B0506040000020004" pitchFamily="34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utman, Micheline (CNTR)" initials="GM(" lastIdx="2" clrIdx="0">
    <p:extLst>
      <p:ext uri="{19B8F6BF-5375-455C-9EA6-DF929625EA0E}">
        <p15:presenceInfo xmlns:p15="http://schemas.microsoft.com/office/powerpoint/2012/main" userId="S::n101343@icf.com::db8883a6-51ad-43f0-bda9-7d5439b0837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4394"/>
    <a:srgbClr val="F468A3"/>
    <a:srgbClr val="FFE52E"/>
    <a:srgbClr val="2C389B"/>
    <a:srgbClr val="1D726F"/>
    <a:srgbClr val="01B23B"/>
    <a:srgbClr val="303F9F"/>
    <a:srgbClr val="FF6F00"/>
    <a:srgbClr val="CFE8E6"/>
    <a:srgbClr val="C9E9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6185"/>
  </p:normalViewPr>
  <p:slideViewPr>
    <p:cSldViewPr snapToGrid="0" snapToObjects="1">
      <p:cViewPr varScale="1">
        <p:scale>
          <a:sx n="78" d="100"/>
          <a:sy n="78" d="100"/>
        </p:scale>
        <p:origin x="1332" y="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23" Type="http://schemas.openxmlformats.org/officeDocument/2006/relationships/tableStyles" Target="tableStyles.xml"/><Relationship Id="rId10" Type="http://schemas.openxmlformats.org/officeDocument/2006/relationships/font" Target="fonts/font4.fntdata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611230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62C61DD-B32C-2A47-BC05-607F68258EFA}"/>
              </a:ext>
            </a:extLst>
          </p:cNvPr>
          <p:cNvSpPr txBox="1"/>
          <p:nvPr userDrawn="1"/>
        </p:nvSpPr>
        <p:spPr>
          <a:xfrm>
            <a:off x="5434149" y="124097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fr-FR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8C33597-40E1-FB44-BBF2-3A0B47E3A4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4047">
            <a:off x="6286402" y="2822078"/>
            <a:ext cx="1862247" cy="1862247"/>
          </a:xfrm>
          <a:prstGeom prst="rect">
            <a:avLst/>
          </a:prstGeom>
        </p:spPr>
      </p:pic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0AC19645-42CE-8F4A-9FD5-D4CFB92D9E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 rot="20832864">
            <a:off x="6544902" y="3576514"/>
            <a:ext cx="1355257" cy="292470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abertas </a:t>
            </a:r>
            <a:endParaRPr lang="en-GB"/>
          </a:p>
        </p:txBody>
      </p:sp>
      <p:sp>
        <p:nvSpPr>
          <p:cNvPr id="15" name="Espace réservé du texte 8">
            <a:extLst>
              <a:ext uri="{FF2B5EF4-FFF2-40B4-BE49-F238E27FC236}">
                <a16:creationId xmlns:a16="http://schemas.microsoft.com/office/drawing/2014/main" id="{1D3226D1-6FAF-AD46-9640-FFB6B16499B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20832864">
            <a:off x="6239104" y="3889530"/>
            <a:ext cx="2018992" cy="283126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em 2 de abril</a:t>
            </a:r>
            <a:endParaRPr lang="en-GB"/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6444FC9E-EFBF-57AD-1C2C-FF970D2BBBB6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8116410" y="4044307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© União Europeia 2025 – Shutterstock</a:t>
            </a:r>
            <a:endParaRPr lang="fr-FR" sz="700" b="0" i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13" name="Espace réservé du texte 4">
            <a:extLst>
              <a:ext uri="{FF2B5EF4-FFF2-40B4-BE49-F238E27FC236}">
                <a16:creationId xmlns:a16="http://schemas.microsoft.com/office/drawing/2014/main" id="{CEFAF43D-CDD6-4A15-9966-C550BE512EE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812993" y="805515"/>
            <a:ext cx="4752271" cy="84931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330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fr-FR"/>
              <a:t>Novas amizades</a:t>
            </a:r>
            <a:br>
              <a:rPr lang="fr-FR"/>
            </a:br>
            <a:r>
              <a:rPr lang="fr-FR"/>
              <a:t>começam aqui </a:t>
            </a:r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5B92D245-48CC-CFB5-D8FF-0C2967F6B57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0627080A-C77F-42B4-01D3-E650A512F6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69824"/>
          <a:stretch/>
        </p:blipFill>
        <p:spPr>
          <a:xfrm>
            <a:off x="8553450" y="192254"/>
            <a:ext cx="398885" cy="243098"/>
          </a:xfrm>
          <a:prstGeom prst="rect">
            <a:avLst/>
          </a:prstGeom>
        </p:spPr>
      </p:pic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258C4096-EC6D-C67D-BE2D-95C6CB2B8AEA}"/>
              </a:ext>
            </a:extLst>
          </p:cNvPr>
          <p:cNvSpPr txBox="1">
            <a:spLocks/>
          </p:cNvSpPr>
          <p:nvPr userDrawn="1"/>
        </p:nvSpPr>
        <p:spPr>
          <a:xfrm>
            <a:off x="6648382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1" i="0" kern="800" cap="all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União Europeia</a:t>
            </a:r>
            <a:endParaRPr lang="fr-FR" sz="800" b="1" i="0" kern="800" cap="all" spc="50" baseline="0">
              <a:latin typeface="Arial" panose="020B0604020202020204" pitchFamily="34" charset="0"/>
              <a:ea typeface="Roboto Lt" pitchFamily="2" charset="0"/>
              <a:cs typeface="Arial" panose="020B0604020202020204" pitchFamily="34" charset="0"/>
            </a:endParaRP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295DE1B0-EC7E-F6B8-20F5-5AE5C862AF0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20832864">
            <a:off x="6079825" y="3275574"/>
            <a:ext cx="2152763" cy="292470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Candidaturas </a:t>
            </a:r>
            <a:endParaRPr lang="en-GB"/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C290DBFC-A579-3EEE-AF96-2CB80CE5A8E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-3049" r="-2207"/>
          <a:stretch/>
        </p:blipFill>
        <p:spPr>
          <a:xfrm>
            <a:off x="146695" y="3976643"/>
            <a:ext cx="1315365" cy="1004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3245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880" userDrawn="1">
          <p15:clr>
            <a:srgbClr val="FBAE40"/>
          </p15:clr>
        </p15:guide>
        <p15:guide id="3" orient="horz" pos="309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5" r="5"/>
          <a:stretch/>
        </p:blipFill>
        <p:spPr>
          <a:xfrm>
            <a:off x="1412" y="1589"/>
            <a:ext cx="9140316" cy="5141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145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239C11E-3774-848C-B25F-F36EECF01CD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533957D8-0CBE-8D45-6BC9-BE3902ED9E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E" dirty="0" err="1"/>
              <a:t>em</a:t>
            </a:r>
            <a:r>
              <a:rPr lang="en-IE" dirty="0"/>
              <a:t> 8 de </a:t>
            </a:r>
            <a:r>
              <a:rPr lang="en-IE"/>
              <a:t>abril</a:t>
            </a:r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1B44D8-09AB-D247-5D43-403E1A7045E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A6E38678-75BD-9AD4-22C2-A739767A9C3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0252932"/>
      </p:ext>
    </p:extLst>
  </p:cSld>
  <p:clrMapOvr>
    <a:masterClrMapping/>
  </p:clrMapOvr>
</p:sld>
</file>

<file path=ppt/theme/theme1.xml><?xml version="1.0" encoding="utf-8"?>
<a:theme xmlns:a="http://schemas.openxmlformats.org/drawingml/2006/main" name="1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Props1.xml><?xml version="1.0" encoding="utf-8"?>
<ds:datastoreItem xmlns:ds="http://schemas.openxmlformats.org/officeDocument/2006/customXml" ds:itemID="{18EC5E93-1956-4BA2-B9A3-58B57D59698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8096882-851A-4821-B1B6-2DDB782F0F1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5FDEE11-C509-4315-AC51-69366BDCBFDB}">
  <ds:schemaRefs>
    <ds:schemaRef ds:uri="http://purl.org/dc/dcmitype/"/>
    <ds:schemaRef ds:uri="http://purl.org/dc/terms/"/>
    <ds:schemaRef ds:uri="http://schemas.microsoft.com/office/2006/documentManagement/types"/>
    <ds:schemaRef ds:uri="http://purl.org/dc/elements/1.1/"/>
    <ds:schemaRef ds:uri="aad09c5d-b553-4dfc-a46e-f3f9e40983c3"/>
    <ds:schemaRef ds:uri="http://schemas.openxmlformats.org/package/2006/metadata/core-properties"/>
    <ds:schemaRef ds:uri="fa6a9aea-fb0f-4ddd-aff8-712634b7d5fe"/>
    <ds:schemaRef ds:uri="http://www.w3.org/XML/1998/namespace"/>
    <ds:schemaRef ds:uri="http://schemas.microsoft.com/office/infopath/2007/PartnerControls"/>
    <ds:schemaRef ds:uri="7a5c5d99-5796-4382-9a89-2d4b5a81ed6f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11776</TotalTime>
  <Words>4</Words>
  <Application>Microsoft Office PowerPoint</Application>
  <PresentationFormat>On-screen Show (16:9)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Calibri</vt:lpstr>
      <vt:lpstr>Arial</vt:lpstr>
      <vt:lpstr>Roboto</vt:lpstr>
      <vt:lpstr>EC Square Sans Pro Extra Black</vt:lpstr>
      <vt:lpstr>Open Sans</vt:lpstr>
      <vt:lpstr>Arial Black</vt:lpstr>
      <vt:lpstr>1_Title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BINETH Aliz (EAC)</cp:lastModifiedBy>
  <cp:revision>123</cp:revision>
  <dcterms:created xsi:type="dcterms:W3CDTF">2021-04-28T16:14:15Z</dcterms:created>
  <dcterms:modified xsi:type="dcterms:W3CDTF">2026-03-12T09:47:54Z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ediaServiceImageTags">
    <vt:lpwstr/>
  </property>
  <property fmtid="{D5CDD505-2E9C-101B-9397-08002B2CF9AE}" pid="4" name="MSIP_Label_6bd9ddd1-4d20-43f6-abfa-fc3c07406f94_Enabled">
    <vt:lpwstr>true</vt:lpwstr>
  </property>
  <property fmtid="{D5CDD505-2E9C-101B-9397-08002B2CF9AE}" pid="5" name="MSIP_Label_6bd9ddd1-4d20-43f6-abfa-fc3c07406f94_SetDate">
    <vt:lpwstr>2026-03-12T09:47:53Z</vt:lpwstr>
  </property>
  <property fmtid="{D5CDD505-2E9C-101B-9397-08002B2CF9AE}" pid="6" name="MSIP_Label_6bd9ddd1-4d20-43f6-abfa-fc3c07406f94_Method">
    <vt:lpwstr>Standard</vt:lpwstr>
  </property>
  <property fmtid="{D5CDD505-2E9C-101B-9397-08002B2CF9AE}" pid="7" name="MSIP_Label_6bd9ddd1-4d20-43f6-abfa-fc3c07406f94_Name">
    <vt:lpwstr>Commission Use</vt:lpwstr>
  </property>
  <property fmtid="{D5CDD505-2E9C-101B-9397-08002B2CF9AE}" pid="8" name="MSIP_Label_6bd9ddd1-4d20-43f6-abfa-fc3c07406f94_SiteId">
    <vt:lpwstr>b24c8b06-522c-46fe-9080-70926f8dddb1</vt:lpwstr>
  </property>
  <property fmtid="{D5CDD505-2E9C-101B-9397-08002B2CF9AE}" pid="9" name="MSIP_Label_6bd9ddd1-4d20-43f6-abfa-fc3c07406f94_ActionId">
    <vt:lpwstr>4f986419-39c1-47ac-b64d-e5682cff7650</vt:lpwstr>
  </property>
  <property fmtid="{D5CDD505-2E9C-101B-9397-08002B2CF9AE}" pid="10" name="MSIP_Label_6bd9ddd1-4d20-43f6-abfa-fc3c07406f94_ContentBits">
    <vt:lpwstr>0</vt:lpwstr>
  </property>
  <property fmtid="{D5CDD505-2E9C-101B-9397-08002B2CF9AE}" pid="11" name="MSIP_Label_6bd9ddd1-4d20-43f6-abfa-fc3c07406f94_Tag">
    <vt:lpwstr>10, 3, 0, 1</vt:lpwstr>
  </property>
</Properties>
</file>