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tman, Micheline (CNTR)" initials="GM(" lastIdx="1" clrIdx="0">
    <p:extLst>
      <p:ext uri="{19B8F6BF-5375-455C-9EA6-DF929625EA0E}">
        <p15:presenceInfo xmlns:p15="http://schemas.microsoft.com/office/powerpoint/2012/main" userId="S::n101343@icf.com::db8883a6-51ad-43f0-bda9-7d5439b0837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253"/>
  </p:normalViewPr>
  <p:slideViewPr>
    <p:cSldViewPr snapToGrid="0" snapToObjects="1">
      <p:cViewPr varScale="1">
        <p:scale>
          <a:sx n="104" d="100"/>
          <a:sy n="104" d="100"/>
        </p:scale>
        <p:origin x="1325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382922" y="2766198"/>
            <a:ext cx="1862247" cy="1862247"/>
          </a:xfrm>
          <a:prstGeom prst="rect">
            <a:avLst/>
          </a:prstGeom>
        </p:spPr>
      </p:pic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0AC19645-42CE-8F4A-9FD5-D4CFB92D9E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6236176" y="3212523"/>
            <a:ext cx="2055549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Taotlusvoor</a:t>
            </a:r>
            <a:endParaRPr lang="en-GB"/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1D3226D1-6FAF-AD46-9640-FFB6B16499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6614853" y="3816870"/>
            <a:ext cx="1586350" cy="28312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2. aprillil</a:t>
            </a:r>
            <a:endParaRPr lang="en-GB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Euroopa Liit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65709" y="805515"/>
            <a:ext cx="4928460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33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Otsid uusi reisikaaslasi? Alusta siit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7584A6D-7197-A3FB-AAAD-9779752574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EA55F29-4520-2447-EB6B-7F3BDC356767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Euroopa Liit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109A6C54-C09C-C848-5427-CEBE96E2AD3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276" r="276"/>
          <a:stretch/>
        </p:blipFill>
        <p:spPr>
          <a:xfrm>
            <a:off x="183899" y="3966334"/>
            <a:ext cx="1108147" cy="1004951"/>
          </a:xfrm>
          <a:prstGeom prst="rect">
            <a:avLst/>
          </a:prstGeom>
        </p:spPr>
      </p:pic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DFF05C9F-1D21-4877-5F3C-9BA5C877D58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20832864">
            <a:off x="6633541" y="3512638"/>
            <a:ext cx="1418428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avatakse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E252F029-A3E9-9B32-8E4B-051796E7299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B278DF2-B22F-0147-2297-8BA222C2BF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E" dirty="0"/>
              <a:t>8. </a:t>
            </a:r>
            <a:r>
              <a:rPr lang="en-IE" dirty="0" err="1"/>
              <a:t>aprillil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0AE8F6C-D12E-5745-8A49-0BEB131EFB7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FA05F73C-A8AD-5BB2-F801-6D288045695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163C0E6-D6AA-4764-854B-C460F12D159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11706</TotalTime>
  <Words>3</Words>
  <Application>Microsoft Office PowerPoint</Application>
  <PresentationFormat>On-screen Show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Roboto</vt:lpstr>
      <vt:lpstr>Arial Black</vt:lpstr>
      <vt:lpstr>Calibri</vt:lpstr>
      <vt:lpstr>Arial</vt:lpstr>
      <vt:lpstr>Open Sans</vt:lpstr>
      <vt:lpstr>EC Square Sans Pro Extra Black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123</cp:revision>
  <dcterms:created xsi:type="dcterms:W3CDTF">2021-04-28T16:14:15Z</dcterms:created>
  <dcterms:modified xsi:type="dcterms:W3CDTF">2026-03-12T09:05:35Z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2026-03-12T09:05:34Z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fae0e3d9-30dc-4e5b-856c-7d4c23041251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