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77"/>
    <p:restoredTop sz="96339"/>
  </p:normalViewPr>
  <p:slideViewPr>
    <p:cSldViewPr snapToGrid="0" snapToObjects="1">
      <p:cViewPr>
        <p:scale>
          <a:sx n="84" d="100"/>
          <a:sy n="84" d="100"/>
        </p:scale>
        <p:origin x="1172" y="-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82922" y="2766198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289580" y="3406282"/>
            <a:ext cx="2003926" cy="306304"/>
          </a:xfrm>
          <a:prstGeom prst="rect">
            <a:avLst/>
          </a:prstGeom>
          <a:solidFill>
            <a:srgbClr val="FFE52E"/>
          </a:solidFill>
        </p:spPr>
        <p:txBody>
          <a:bodyPr lIns="0" tIns="64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Jelentkezés: 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373613" y="3718142"/>
            <a:ext cx="1977112" cy="296518"/>
          </a:xfrm>
          <a:prstGeom prst="rect">
            <a:avLst/>
          </a:prstGeom>
          <a:solidFill>
            <a:srgbClr val="FFE52E"/>
          </a:solidFill>
        </p:spPr>
        <p:txBody>
          <a:bodyPr lIns="0" tIns="648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április 2-tól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</a:rPr>
              <a:t>© Európai Unió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508193" y="911022"/>
            <a:ext cx="543419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7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Új útitársak, új barátok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7584A6D-7197-A3FB-AAAD-977975257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EA55F29-4520-2447-EB6B-7F3BDC356767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Európai Unió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378E1DBC-B87B-572C-85A0-826C44D8578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1994" r="2429"/>
          <a:stretch/>
        </p:blipFill>
        <p:spPr>
          <a:xfrm>
            <a:off x="158260" y="3962466"/>
            <a:ext cx="1171663" cy="1015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3FFAB48-89F4-3E6A-00B6-356C34AEBB6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 rot="20832864">
            <a:off x="6290418" y="3415093"/>
            <a:ext cx="2070032" cy="291303"/>
          </a:xfrm>
        </p:spPr>
        <p:txBody>
          <a:bodyPr/>
          <a:lstStyle/>
          <a:p>
            <a:r>
              <a:rPr lang="en-IE" dirty="0" err="1"/>
              <a:t>Jelentkezni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485463C-5376-D9CC-EBE2-8D81A8CFC08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20832864">
            <a:off x="6378751" y="3702452"/>
            <a:ext cx="2078951" cy="458771"/>
          </a:xfrm>
        </p:spPr>
        <p:txBody>
          <a:bodyPr/>
          <a:lstStyle/>
          <a:p>
            <a:r>
              <a:rPr lang="en-IE" dirty="0" err="1"/>
              <a:t>április</a:t>
            </a:r>
            <a:r>
              <a:rPr lang="en-IE" dirty="0"/>
              <a:t> 8-tól </a:t>
            </a:r>
            <a:r>
              <a:rPr lang="en-IE" dirty="0" err="1"/>
              <a:t>lehet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FE87D39-5220-EEA7-7D9C-5F1FEDAC5BB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36B0401-5778-43F0-B57C-F64AC73403B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11691</TotalTime>
  <Words>4</Words>
  <Application>Microsoft Office PowerPoint</Application>
  <PresentationFormat>On-screen Show (16:9)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Calibri</vt:lpstr>
      <vt:lpstr>Arial</vt:lpstr>
      <vt:lpstr>Open Sans</vt:lpstr>
      <vt:lpstr>EC Square Sans Pro Extra Black</vt:lpstr>
      <vt:lpstr>Roboto</vt:lpstr>
      <vt:lpstr>Arial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119</cp:revision>
  <dcterms:created xsi:type="dcterms:W3CDTF">2021-04-28T16:14:15Z</dcterms:created>
  <dcterms:modified xsi:type="dcterms:W3CDTF">2026-03-12T08:57:54Z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2026-03-12T08:57:25Z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52d8483a-44ce-423c-9f9c-31e193a9adc7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