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1325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198892" y="2852463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5566956" y="3305805"/>
            <a:ext cx="3095093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Кандидатстването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396088" y="3618589"/>
            <a:ext cx="1517760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стартира</a:t>
            </a:r>
            <a:endParaRPr lang="en-GB"/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65369" y="805515"/>
            <a:ext cx="6331007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uk-UA"/>
              <a:t>Намирането на нови спътници започва оттук</a:t>
            </a:r>
          </a:p>
          <a:p>
            <a:pPr lvl="0"/>
            <a:endParaRPr lang="uk-UA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5F18456F-C334-5A8B-1968-467760EC8283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</a:t>
            </a:r>
            <a:r>
              <a:rPr lang="uk-UA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Европейски съюз</a:t>
            </a:r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E9684D56-A3CA-CF2C-25E5-9A98AD70C18C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uk-UA" sz="800" b="1" i="0" kern="800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ЕВРОПЕЙСКИ СЪЮЗ</a:t>
            </a:r>
            <a:endParaRPr lang="fr-FR" sz="800" b="1" i="0" kern="800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3CF537EB-616D-EC38-645A-CC59AABCC3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-415" b="21207"/>
          <a:stretch/>
        </p:blipFill>
        <p:spPr>
          <a:xfrm>
            <a:off x="201201" y="4186687"/>
            <a:ext cx="1224789" cy="581366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8E5F2CC6-6331-905F-AF09-70533FFDE4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0128"/>
          <a:stretch/>
        </p:blipFill>
        <p:spPr>
          <a:xfrm>
            <a:off x="191664" y="4741726"/>
            <a:ext cx="1018846" cy="171856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29B1C3D8-8B7D-BECD-A6F7-877C41937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A2F87D9D-E6F5-469F-9D54-5D6B24E2A0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6299143" y="3924585"/>
            <a:ext cx="1785005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на </a:t>
            </a:r>
            <a:r>
              <a:rPr lang="fr-FR"/>
              <a:t>2</a:t>
            </a:r>
            <a:r>
              <a:rPr lang="uk-UA"/>
              <a:t> април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5A075E7-B899-B569-B09A-C91FF56A402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 rot="20832864">
            <a:off x="5566957" y="3286542"/>
            <a:ext cx="3095093" cy="292470"/>
          </a:xfrm>
        </p:spPr>
        <p:txBody>
          <a:bodyPr/>
          <a:lstStyle/>
          <a:p>
            <a:r>
              <a:rPr lang="en-IE" dirty="0" err="1"/>
              <a:t>Начало</a:t>
            </a:r>
            <a:r>
              <a:rPr lang="en-IE" dirty="0"/>
              <a:t> </a:t>
            </a:r>
            <a:r>
              <a:rPr lang="en-IE" dirty="0" err="1"/>
              <a:t>на</a:t>
            </a:r>
            <a:r>
              <a:rPr lang="en-IE" dirty="0"/>
              <a:t> </a:t>
            </a:r>
            <a:r>
              <a:rPr lang="en-IE" dirty="0" err="1"/>
              <a:t>срока</a:t>
            </a:r>
            <a:r>
              <a:rPr lang="en-IE" dirty="0"/>
              <a:t> 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2F9A9F6B-D0CA-4880-3C5D-F172E5D417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20832864">
            <a:off x="5541797" y="3594705"/>
            <a:ext cx="3436849" cy="283126"/>
          </a:xfrm>
        </p:spPr>
        <p:txBody>
          <a:bodyPr/>
          <a:lstStyle/>
          <a:p>
            <a:r>
              <a:rPr lang="en-IE" dirty="0" err="1"/>
              <a:t>за</a:t>
            </a:r>
            <a:r>
              <a:rPr lang="en-IE" dirty="0"/>
              <a:t> </a:t>
            </a:r>
            <a:r>
              <a:rPr lang="en-IE" dirty="0" err="1"/>
              <a:t>кандидатстване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31252B9-9C35-AF52-59F2-38EB5446146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3A6DF429-9A7B-0A89-1473-57B89DDD57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 rot="20832864">
            <a:off x="6367717" y="3924585"/>
            <a:ext cx="1785005" cy="283126"/>
          </a:xfrm>
        </p:spPr>
        <p:txBody>
          <a:bodyPr/>
          <a:lstStyle/>
          <a:p>
            <a:r>
              <a:rPr lang="en-IE" dirty="0"/>
              <a:t>8 </a:t>
            </a:r>
            <a:r>
              <a:rPr lang="en-IE" dirty="0" err="1"/>
              <a:t>април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0E82F3E3-3A1F-4D25-9FDB-B76EEEC717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11862</TotalTime>
  <Words>7</Words>
  <Application>Microsoft Office PowerPoint</Application>
  <PresentationFormat>On-screen Show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EC Square Sans Pro Extra Black</vt:lpstr>
      <vt:lpstr>Open Sans</vt:lpstr>
      <vt:lpstr>Calibri</vt:lpstr>
      <vt:lpstr>Arial</vt:lpstr>
      <vt:lpstr>Roboto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118</cp:revision>
  <dcterms:created xsi:type="dcterms:W3CDTF">2021-04-28T16:14:15Z</dcterms:created>
  <dcterms:modified xsi:type="dcterms:W3CDTF">2026-03-11T12:12:25Z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2026-03-11T12:12:25Z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e1065988-82ee-483e-a637-ba6805dc3078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