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2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38"/>
    <p:restoredTop sz="96253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08493" y="2861890"/>
            <a:ext cx="1862247" cy="1862247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</a:t>
            </a:r>
            <a:r>
              <a:rPr lang="uk-UA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Европска унија</a:t>
            </a: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697732" y="768301"/>
            <a:ext cx="4955565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uk-UA"/>
              <a:t>Овде пронађите тим </a:t>
            </a:r>
            <a:br>
              <a:rPr lang="fr-FR"/>
            </a:br>
            <a:r>
              <a:rPr lang="uk-UA"/>
              <a:t>са којим ћете путовати </a:t>
            </a:r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uk-UA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Европска унија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D50C6854-89E3-8AA1-2FDC-459EB7118CDA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t="821" b="821"/>
          <a:stretch/>
        </p:blipFill>
        <p:spPr>
          <a:xfrm>
            <a:off x="178970" y="3994712"/>
            <a:ext cx="1068203" cy="968260"/>
          </a:xfrm>
          <a:prstGeom prst="rect">
            <a:avLst/>
          </a:prstGeom>
        </p:spPr>
      </p:pic>
      <p:sp>
        <p:nvSpPr>
          <p:cNvPr id="20" name="Espace réservé du texte 8">
            <a:extLst>
              <a:ext uri="{FF2B5EF4-FFF2-40B4-BE49-F238E27FC236}">
                <a16:creationId xmlns:a16="http://schemas.microsoft.com/office/drawing/2014/main" id="{52AC277B-D701-041E-FBDF-9A293A8A56D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947779" y="3312783"/>
            <a:ext cx="2496191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Пријављивање </a:t>
            </a:r>
            <a:endParaRPr lang="en-GB"/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C59761B6-6FBB-6B0F-CDAA-ACAD5309FD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547910" y="3615073"/>
            <a:ext cx="1395153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uk-UA"/>
              <a:t>почиње</a:t>
            </a:r>
            <a:endParaRPr lang="fr-FR"/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68CD859F-CAC0-2515-B5C8-7C8981DAB7F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511620" y="3910657"/>
            <a:ext cx="1579743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</a:t>
            </a:r>
            <a:r>
              <a:rPr lang="uk-UA"/>
              <a:t>. априла</a:t>
            </a:r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D440D381-E2A1-C34A-FB21-2B8198F465B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0B73ECF4-A3D4-AAF7-AEE3-882F1D0A8DD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125FA162-A908-8601-BA90-A51680F514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DAE844D-D7E1-80B2-F657-C4ED9711C86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az-Cyrl-AZ" dirty="0"/>
              <a:t>8. април</a:t>
            </a:r>
            <a:r>
              <a:rPr lang="en-IE" dirty="0"/>
              <a:t>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01A787AC-9903-415B-B28E-5CF1789590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11663</TotalTime>
  <Words>4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Open Sans</vt:lpstr>
      <vt:lpstr>Calibri</vt:lpstr>
      <vt:lpstr>Arial</vt:lpstr>
      <vt:lpstr>Roboto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124</cp:revision>
  <dcterms:created xsi:type="dcterms:W3CDTF">2021-04-28T16:14:15Z</dcterms:created>
  <dcterms:modified xsi:type="dcterms:W3CDTF">2026-03-12T11:27:31Z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2026-03-12T11:27:31Z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a8a30d07-d6f8-4b8e-b130-8c6a8e6e209a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