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104" d="100"/>
          <a:sy n="104" d="100"/>
        </p:scale>
        <p:origin x="132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226805" y="2833105"/>
            <a:ext cx="1862247" cy="1862247"/>
          </a:xfrm>
          <a:prstGeom prst="rect">
            <a:avLst/>
          </a:prstGeom>
        </p:spPr>
      </p:pic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6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Nye venskaber </a:t>
            </a:r>
            <a:br>
              <a:rPr lang="fr-FR"/>
            </a:br>
            <a:r>
              <a:rPr lang="fr-FR"/>
              <a:t>starter her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65EE71E-CC5A-E444-E1BE-F71606EACB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-2139" t="-13410" r="994"/>
          <a:stretch/>
        </p:blipFill>
        <p:spPr>
          <a:xfrm>
            <a:off x="158750" y="4025900"/>
            <a:ext cx="1111250" cy="95074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81C9DF8-B7E0-5984-D462-EBFB827FEA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4F3DFEE-1935-BF2B-B75F-FCA62D454B8E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Den Europæiske Union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A40DE11B-D5B2-7860-C613-43BC8EA36173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DEN EUROPÆISKE UNION</a:t>
            </a:r>
            <a:endParaRPr lang="fr-FR" sz="800" b="1" i="0" kern="800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F69B105D-3C15-4BF8-263B-36416A3789B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20000">
            <a:off x="6075214" y="3304496"/>
            <a:ext cx="2107756" cy="300974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Ansøgninger</a:t>
            </a:r>
            <a:endParaRPr lang="fr-FR"/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4B496374-FD0C-6218-6331-F24B8338D5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20820000">
            <a:off x="6053909" y="3930968"/>
            <a:ext cx="2406737" cy="291357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marL="0" marR="0" lvl="0" indent="0" algn="ctr" defTabSz="342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BE"/>
              <a:t>fra den 2. april</a:t>
            </a:r>
            <a:endParaRPr lang="fr-FR"/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E0C5D72B-5149-0D35-F2E8-4447F8C963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 rot="20820000">
            <a:off x="6074692" y="3621482"/>
            <a:ext cx="2255996" cy="29135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kan indsendes 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CED07BB-2DC7-376F-0D8F-BFD4CEEC57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873E5D3-9773-54C7-447D-3600C3EF96D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IE" dirty="0"/>
              <a:t>Der </a:t>
            </a:r>
            <a:r>
              <a:rPr lang="en-IE" dirty="0" err="1"/>
              <a:t>åbnes</a:t>
            </a:r>
            <a:r>
              <a:rPr lang="en-IE" dirty="0"/>
              <a:t> 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084249C-82E4-6E03-9FE2-5A8C78D8BB7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 rot="20820000">
            <a:off x="6194020" y="4034126"/>
            <a:ext cx="2406737" cy="291357"/>
          </a:xfrm>
        </p:spPr>
        <p:txBody>
          <a:bodyPr/>
          <a:lstStyle/>
          <a:p>
            <a:r>
              <a:rPr lang="en-IE" dirty="0"/>
              <a:t>den 8. </a:t>
            </a:r>
            <a:r>
              <a:rPr lang="en-IE" dirty="0" err="1"/>
              <a:t>april</a:t>
            </a:r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D46EFA88-973E-4961-FFAE-1E544FD4A8A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 rot="20820000">
            <a:off x="5752336" y="3693006"/>
            <a:ext cx="2854156" cy="291358"/>
          </a:xfrm>
        </p:spPr>
        <p:txBody>
          <a:bodyPr/>
          <a:lstStyle/>
          <a:p>
            <a:r>
              <a:rPr lang="en-IE" dirty="0"/>
              <a:t>for </a:t>
            </a:r>
            <a:r>
              <a:rPr lang="en-IE" dirty="0" err="1"/>
              <a:t>ansøgninger</a:t>
            </a:r>
            <a:r>
              <a:rPr lang="en-IE" dirty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59F23FCC-F5E7-4E3A-9CAC-A3FE7E2F22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11759</TotalTime>
  <Words>8</Words>
  <Application>Microsoft Office PowerPoint</Application>
  <PresentationFormat>On-screen Show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Roboto</vt:lpstr>
      <vt:lpstr>EC Square Sans Pro Extra Black</vt:lpstr>
      <vt:lpstr>Open Sans</vt:lpstr>
      <vt:lpstr>Calibri</vt:lpstr>
      <vt:lpstr>Arial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121</cp:revision>
  <dcterms:created xsi:type="dcterms:W3CDTF">2021-04-28T16:14:15Z</dcterms:created>
  <dcterms:modified xsi:type="dcterms:W3CDTF">2026-03-12T08:44:02Z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2026-03-12T08:44:01Z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3cc5cb94-c6ef-4a68-aebb-482972ce16aa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