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63" d="100"/>
          <a:sy n="63" d="100"/>
        </p:scale>
        <p:origin x="1344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225759" y="2861449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5723409" y="3340774"/>
            <a:ext cx="2706337" cy="292470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Is féidir iarratas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238807" y="3639656"/>
            <a:ext cx="1880159" cy="283126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 dhéanamh 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an tAontas Eorpach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47863" y="805515"/>
            <a:ext cx="6557962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Comrádaithe nua á lorg agat? Tosaigh anseo!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none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AN tAONTAS EORPACH</a:t>
            </a:r>
            <a:endParaRPr lang="fr-FR" sz="800" b="1" i="0" kern="800" cap="none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3EF0A49-87D7-AECE-CADE-AAE10A295B1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886" r="844"/>
          <a:stretch/>
        </p:blipFill>
        <p:spPr>
          <a:xfrm>
            <a:off x="158180" y="3968660"/>
            <a:ext cx="1215350" cy="1004951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BE673007-A17F-B597-9C2E-25E8FC6A68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6641350" y="3939929"/>
            <a:ext cx="1177091" cy="283126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ón 2/04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570D8E8-EF6A-59AA-A41C-BF8651C0BB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31BE509-ADBA-01E6-2072-40A9AEA722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3B9D6810-B9AB-1746-4B10-A249D977C5C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8828D384-E81F-8A58-BD72-69622EC46C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IE" dirty="0"/>
              <a:t>ÓN 8/4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664D27E-4798-45DC-9718-39BF688502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11716</TotalTime>
  <Words>2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EC Square Sans Pro Extra Black</vt:lpstr>
      <vt:lpstr>Roboto</vt:lpstr>
      <vt:lpstr>Open Sans</vt:lpstr>
      <vt:lpstr>Calibri</vt:lpstr>
      <vt:lpstr>Arial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119</cp:revision>
  <dcterms:created xsi:type="dcterms:W3CDTF">2021-04-28T16:14:15Z</dcterms:created>
  <dcterms:modified xsi:type="dcterms:W3CDTF">2026-03-12T09:18:48Z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2026-03-12T09:18:47Z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423dbd03-bd29-428b-acf1-4b715aceee6d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