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54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1277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251598" y="2863474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5927361" y="3466052"/>
            <a:ext cx="2412967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7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Апликациите се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5806344" y="3767238"/>
            <a:ext cx="2757352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7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достапни од </a:t>
            </a:r>
            <a:r>
              <a:rPr lang="fr-FR"/>
              <a:t>02</a:t>
            </a:r>
            <a:r>
              <a:rPr lang="uk-UA"/>
              <a:t>/04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</a:t>
            </a:r>
            <a:r>
              <a:rPr lang="uk-UA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Европска </a:t>
            </a: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Y</a:t>
            </a:r>
            <a:r>
              <a:rPr lang="uk-UA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нија</a:t>
            </a: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84051" y="805515"/>
            <a:ext cx="7859949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2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uk-UA"/>
              <a:t>Пронаоѓање на нови членови </a:t>
            </a:r>
            <a:br>
              <a:rPr lang="fr-FR"/>
            </a:br>
            <a:r>
              <a:rPr lang="uk-UA"/>
              <a:t>започнува тука</a:t>
            </a:r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uk-UA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Европска </a:t>
            </a:r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Y</a:t>
            </a:r>
            <a:r>
              <a:rPr lang="uk-UA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нија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FAF69326-84B1-95AA-6EB5-2C57D42211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925" r="-1267"/>
          <a:stretch/>
        </p:blipFill>
        <p:spPr>
          <a:xfrm>
            <a:off x="172530" y="4230374"/>
            <a:ext cx="1322715" cy="74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FFD5839-34D3-89D8-1C5B-BC5B96951D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4330A5-DC48-F1D6-4778-9763B228E6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BE" dirty="0"/>
          </a:p>
          <a:p>
            <a:r>
              <a:rPr lang="fr-BE" dirty="0"/>
              <a:t>ДОСТАПНИ ОД 08/04</a:t>
            </a:r>
            <a:endParaRPr lang="en-IE" dirty="0"/>
          </a:p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1BE615B-3822-FB3E-1BAD-62D58EBF02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80B7431-4D9E-48C7-B5E3-DFEC311B56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11683</TotalTime>
  <Words>3</Words>
  <Application>Microsoft Office PowerPoint</Application>
  <PresentationFormat>On-screen Show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Open Sans</vt:lpstr>
      <vt:lpstr>Arial Black</vt:lpstr>
      <vt:lpstr>Calibri</vt:lpstr>
      <vt:lpstr>Arial</vt:lpstr>
      <vt:lpstr>Roboto</vt:lpstr>
      <vt:lpstr>EC Square Sans Pro Extra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118</cp:revision>
  <dcterms:created xsi:type="dcterms:W3CDTF">2021-04-28T16:14:15Z</dcterms:created>
  <dcterms:modified xsi:type="dcterms:W3CDTF">2026-03-12T13:02:59Z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2026-03-12T13:02:58Z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25751470-3a57-4e8a-9172-4bad1c6fe3d3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