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63" d="100"/>
          <a:sy n="63" d="100"/>
        </p:scale>
        <p:origin x="1344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82922" y="2766198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633301" y="3365357"/>
            <a:ext cx="1237473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Prijave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336068" y="3658247"/>
            <a:ext cx="1983227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od2. travnja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Europska unija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22137" y="828375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Tražiš suputnike? </a:t>
            </a:r>
            <a:br>
              <a:rPr lang="fr-FR"/>
            </a:br>
            <a:r>
              <a:rPr lang="fr-FR"/>
              <a:t>Počni ovdje!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7584A6D-7197-A3FB-AAAD-977975257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EA55F29-4520-2447-EB6B-7F3BDC356767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Europska unija 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973647ED-13BC-C26A-F779-DE120091D52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t="2072" b="2072"/>
          <a:stretch/>
        </p:blipFill>
        <p:spPr>
          <a:xfrm>
            <a:off x="180901" y="3985913"/>
            <a:ext cx="1067680" cy="96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809A882-17D1-49AD-8EB0-21B29AED77D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F109A9F-3018-9F94-A33C-FE9A161903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20832864">
            <a:off x="6250802" y="3706643"/>
            <a:ext cx="2211859" cy="315872"/>
          </a:xfrm>
        </p:spPr>
        <p:txBody>
          <a:bodyPr/>
          <a:lstStyle/>
          <a:p>
            <a:r>
              <a:rPr lang="en-IE" dirty="0"/>
              <a:t>od 8. </a:t>
            </a:r>
            <a:r>
              <a:rPr lang="en-IE" dirty="0" err="1"/>
              <a:t>travnja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E5743B3-EB6E-D21C-6C33-5764BD2F413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6CC8BA9B-C4CD-43AF-82D1-E867C9A4BE9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11709</TotalTime>
  <Words>4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Black</vt:lpstr>
      <vt:lpstr>Open Sans</vt:lpstr>
      <vt:lpstr>Roboto</vt:lpstr>
      <vt:lpstr>Calibri</vt:lpstr>
      <vt:lpstr>Arial</vt:lpstr>
      <vt:lpstr>EC Square Sans Pro Extra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119</cp:revision>
  <dcterms:created xsi:type="dcterms:W3CDTF">2021-04-28T16:14:15Z</dcterms:created>
  <dcterms:modified xsi:type="dcterms:W3CDTF">2026-03-12T09:22:26Z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2026-03-12T09:22:25Z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7503cd15-e3b7-48d7-ae4e-117e915736c1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