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5" r:id="rId4"/>
  </p:sldMasterIdLst>
  <p:notesMasterIdLst>
    <p:notesMasterId r:id="rId6"/>
  </p:notesMasterIdLst>
  <p:sldIdLst>
    <p:sldId id="275" r:id="rId5"/>
  </p:sldIdLst>
  <p:sldSz cx="9144000" cy="5143500" type="screen16x9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4394"/>
    <a:srgbClr val="F468A3"/>
    <a:srgbClr val="FFE52E"/>
    <a:srgbClr val="2C389B"/>
    <a:srgbClr val="1D726F"/>
    <a:srgbClr val="01B23B"/>
    <a:srgbClr val="303F9F"/>
    <a:srgbClr val="FF6F00"/>
    <a:srgbClr val="CFE8E6"/>
    <a:srgbClr val="C9E9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322"/>
  </p:normalViewPr>
  <p:slideViewPr>
    <p:cSldViewPr snapToGrid="0" snapToObjects="1">
      <p:cViewPr varScale="1">
        <p:scale>
          <a:sx n="78" d="100"/>
          <a:sy n="78" d="100"/>
        </p:scale>
        <p:origin x="1332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611230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62C61DD-B32C-2A47-BC05-607F68258EFA}"/>
              </a:ext>
            </a:extLst>
          </p:cNvPr>
          <p:cNvSpPr txBox="1"/>
          <p:nvPr userDrawn="1"/>
        </p:nvSpPr>
        <p:spPr>
          <a:xfrm>
            <a:off x="5434149" y="12409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fr-FR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8C33597-40E1-FB44-BBF2-3A0B47E3A4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4047">
            <a:off x="6382922" y="2766198"/>
            <a:ext cx="1862247" cy="1862247"/>
          </a:xfrm>
          <a:prstGeom prst="rect">
            <a:avLst/>
          </a:prstGeom>
        </p:spPr>
      </p:pic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0AC19645-42CE-8F4A-9FD5-D4CFB92D9E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 rot="20832864">
            <a:off x="6266495" y="3347527"/>
            <a:ext cx="2054827" cy="292470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applications</a:t>
            </a:r>
            <a:endParaRPr lang="en-GB"/>
          </a:p>
        </p:txBody>
      </p:sp>
      <p:sp>
        <p:nvSpPr>
          <p:cNvPr id="15" name="Espace réservé du texte 8">
            <a:extLst>
              <a:ext uri="{FF2B5EF4-FFF2-40B4-BE49-F238E27FC236}">
                <a16:creationId xmlns:a16="http://schemas.microsoft.com/office/drawing/2014/main" id="{1D3226D1-6FAF-AD46-9640-FFB6B16499B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832864">
            <a:off x="6354149" y="3657358"/>
            <a:ext cx="1982028" cy="283126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Open on 2/04</a:t>
            </a:r>
            <a:endParaRPr lang="en-GB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6444FC9E-EFBF-57AD-1C2C-FF970D2BBBB6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8116410" y="4044307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European Union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13" name="Espace réservé du texte 4">
            <a:extLst>
              <a:ext uri="{FF2B5EF4-FFF2-40B4-BE49-F238E27FC236}">
                <a16:creationId xmlns:a16="http://schemas.microsoft.com/office/drawing/2014/main" id="{CEFAF43D-CDD6-4A15-9966-C550BE512EE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812993" y="805515"/>
            <a:ext cx="4752271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33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fr-FR"/>
              <a:t>Finding new teammates starts here</a:t>
            </a: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5B92D245-48CC-CFB5-D8FF-0C2967F6B57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28C298B8-7C9A-FFFC-7DEB-B451FC27E7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t="127" b="4109"/>
          <a:stretch/>
        </p:blipFill>
        <p:spPr>
          <a:xfrm>
            <a:off x="180901" y="3966863"/>
            <a:ext cx="1068726" cy="96826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0627080A-C77F-42B4-01D3-E650A512F6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69824"/>
          <a:stretch/>
        </p:blipFill>
        <p:spPr>
          <a:xfrm>
            <a:off x="8553450" y="192254"/>
            <a:ext cx="398885" cy="243098"/>
          </a:xfrm>
          <a:prstGeom prst="rect">
            <a:avLst/>
          </a:prstGeom>
        </p:spPr>
      </p:pic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258C4096-EC6D-C67D-BE2D-95C6CB2B8AEA}"/>
              </a:ext>
            </a:extLst>
          </p:cNvPr>
          <p:cNvSpPr txBox="1">
            <a:spLocks/>
          </p:cNvSpPr>
          <p:nvPr userDrawn="1"/>
        </p:nvSpPr>
        <p:spPr>
          <a:xfrm>
            <a:off x="6648382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1" i="0" kern="800" cap="all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EuropeAN Union</a:t>
            </a:r>
            <a:endParaRPr lang="fr-FR" sz="800" b="1" i="0" kern="800" cap="all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73245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880" userDrawn="1">
          <p15:clr>
            <a:srgbClr val="FBAE40"/>
          </p15:clr>
        </p15:guide>
        <p15:guide id="3" orient="horz" pos="309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5" r="5"/>
          <a:stretch/>
        </p:blipFill>
        <p:spPr>
          <a:xfrm>
            <a:off x="1412" y="1589"/>
            <a:ext cx="9140316" cy="5141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145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CFFD5839-34D3-89D8-1C5B-BC5B96951DE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4330A5-DC48-F1D6-4778-9763B228E68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dirty="0"/>
              <a:t>Open on 8/04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1BE615B-3822-FB3E-1BAD-62D58EBF02F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0252932"/>
      </p:ext>
    </p:extLst>
  </p:cSld>
  <p:clrMapOvr>
    <a:masterClrMapping/>
  </p:clrMapOvr>
</p:sld>
</file>

<file path=ppt/theme/theme1.xml><?xml version="1.0" encoding="utf-8"?>
<a:theme xmlns:a="http://schemas.openxmlformats.org/drawingml/2006/main" name="1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5FDEE11-C509-4315-AC51-69366BDCBFDB}">
  <ds:schemaRefs>
    <ds:schemaRef ds:uri="http://purl.org/dc/dcmitype/"/>
    <ds:schemaRef ds:uri="http://purl.org/dc/terms/"/>
    <ds:schemaRef ds:uri="http://schemas.microsoft.com/office/2006/documentManagement/types"/>
    <ds:schemaRef ds:uri="http://purl.org/dc/elements/1.1/"/>
    <ds:schemaRef ds:uri="aad09c5d-b553-4dfc-a46e-f3f9e40983c3"/>
    <ds:schemaRef ds:uri="http://schemas.openxmlformats.org/package/2006/metadata/core-properties"/>
    <ds:schemaRef ds:uri="fa6a9aea-fb0f-4ddd-aff8-712634b7d5fe"/>
    <ds:schemaRef ds:uri="http://www.w3.org/XML/1998/namespace"/>
    <ds:schemaRef ds:uri="http://schemas.microsoft.com/office/infopath/2007/PartnerControls"/>
    <ds:schemaRef ds:uri="7a5c5d99-5796-4382-9a89-2d4b5a81ed6f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48096882-851A-4821-B1B6-2DDB782F0F1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A8C808-DCA4-4A7A-92FD-C085771D81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11710</TotalTime>
  <Words>3</Words>
  <Application>Microsoft Office PowerPoint</Application>
  <PresentationFormat>On-screen Show (16:9)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Roboto</vt:lpstr>
      <vt:lpstr>Calibri</vt:lpstr>
      <vt:lpstr>Arial</vt:lpstr>
      <vt:lpstr>Open Sans</vt:lpstr>
      <vt:lpstr>Arial Black</vt:lpstr>
      <vt:lpstr>EC Square Sans Pro Extra Black</vt:lpstr>
      <vt:lpstr>1_Title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BINETH Aliz (EAC)</cp:lastModifiedBy>
  <cp:revision>117</cp:revision>
  <dcterms:created xsi:type="dcterms:W3CDTF">2021-04-28T16:14:15Z</dcterms:created>
  <dcterms:modified xsi:type="dcterms:W3CDTF">2026-03-12T12:56:00Z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ediaServiceImageTags">
    <vt:lpwstr/>
  </property>
  <property fmtid="{D5CDD505-2E9C-101B-9397-08002B2CF9AE}" pid="4" name="MSIP_Label_6bd9ddd1-4d20-43f6-abfa-fc3c07406f94_Enabled">
    <vt:lpwstr>true</vt:lpwstr>
  </property>
  <property fmtid="{D5CDD505-2E9C-101B-9397-08002B2CF9AE}" pid="5" name="MSIP_Label_6bd9ddd1-4d20-43f6-abfa-fc3c07406f94_SetDate">
    <vt:lpwstr>2026-03-12T12:55:59Z</vt:lpwstr>
  </property>
  <property fmtid="{D5CDD505-2E9C-101B-9397-08002B2CF9AE}" pid="6" name="MSIP_Label_6bd9ddd1-4d20-43f6-abfa-fc3c07406f94_Method">
    <vt:lpwstr>Standard</vt:lpwstr>
  </property>
  <property fmtid="{D5CDD505-2E9C-101B-9397-08002B2CF9AE}" pid="7" name="MSIP_Label_6bd9ddd1-4d20-43f6-abfa-fc3c07406f94_Name">
    <vt:lpwstr>Commission Use</vt:lpwstr>
  </property>
  <property fmtid="{D5CDD505-2E9C-101B-9397-08002B2CF9AE}" pid="8" name="MSIP_Label_6bd9ddd1-4d20-43f6-abfa-fc3c07406f94_SiteId">
    <vt:lpwstr>b24c8b06-522c-46fe-9080-70926f8dddb1</vt:lpwstr>
  </property>
  <property fmtid="{D5CDD505-2E9C-101B-9397-08002B2CF9AE}" pid="9" name="MSIP_Label_6bd9ddd1-4d20-43f6-abfa-fc3c07406f94_ActionId">
    <vt:lpwstr>047c5b10-fb10-45f3-9b48-5e903d094216</vt:lpwstr>
  </property>
  <property fmtid="{D5CDD505-2E9C-101B-9397-08002B2CF9AE}" pid="10" name="MSIP_Label_6bd9ddd1-4d20-43f6-abfa-fc3c07406f94_ContentBits">
    <vt:lpwstr>0</vt:lpwstr>
  </property>
  <property fmtid="{D5CDD505-2E9C-101B-9397-08002B2CF9AE}" pid="11" name="MSIP_Label_6bd9ddd1-4d20-43f6-abfa-fc3c07406f94_Tag">
    <vt:lpwstr>10, 3, 0, 1</vt:lpwstr>
  </property>
</Properties>
</file>