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5" r:id="rId4"/>
  </p:sldMasterIdLst>
  <p:notesMasterIdLst>
    <p:notesMasterId r:id="rId6"/>
  </p:notesMasterIdLst>
  <p:sldIdLst>
    <p:sldId id="275" r:id="rId5"/>
  </p:sldIdLst>
  <p:sldSz cx="9144000" cy="5143500" type="screen16x9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utman, Micheline (CNTR)" initials="GM(" lastIdx="2" clrIdx="0">
    <p:extLst>
      <p:ext uri="{19B8F6BF-5375-455C-9EA6-DF929625EA0E}">
        <p15:presenceInfo xmlns:p15="http://schemas.microsoft.com/office/powerpoint/2012/main" userId="S::n101343@icf.com::db8883a6-51ad-43f0-bda9-7d5439b0837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4394"/>
    <a:srgbClr val="F468A3"/>
    <a:srgbClr val="FFE52E"/>
    <a:srgbClr val="2C389B"/>
    <a:srgbClr val="1D726F"/>
    <a:srgbClr val="01B23B"/>
    <a:srgbClr val="303F9F"/>
    <a:srgbClr val="FF6F00"/>
    <a:srgbClr val="CFE8E6"/>
    <a:srgbClr val="C9E9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491"/>
    <p:restoredTop sz="96253"/>
  </p:normalViewPr>
  <p:slideViewPr>
    <p:cSldViewPr snapToGrid="0" snapToObjects="1">
      <p:cViewPr varScale="1">
        <p:scale>
          <a:sx n="104" d="100"/>
          <a:sy n="104" d="100"/>
        </p:scale>
        <p:origin x="1272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611230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62C61DD-B32C-2A47-BC05-607F68258EFA}"/>
              </a:ext>
            </a:extLst>
          </p:cNvPr>
          <p:cNvSpPr txBox="1"/>
          <p:nvPr userDrawn="1"/>
        </p:nvSpPr>
        <p:spPr>
          <a:xfrm>
            <a:off x="5434149" y="12409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fr-FR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8C33597-40E1-FB44-BBF2-3A0B47E3A4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4047">
            <a:off x="6443151" y="2804526"/>
            <a:ext cx="1862247" cy="1862247"/>
          </a:xfrm>
          <a:prstGeom prst="rect">
            <a:avLst/>
          </a:prstGeom>
        </p:spPr>
      </p:pic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0AC19645-42CE-8F4A-9FD5-D4CFB92D9E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20832864">
            <a:off x="6543644" y="3381865"/>
            <a:ext cx="1546649" cy="292470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Hakuaika </a:t>
            </a:r>
            <a:endParaRPr lang="en-GB"/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1D3226D1-6FAF-AD46-9640-FFB6B16499B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832864">
            <a:off x="6592412" y="3681272"/>
            <a:ext cx="1582103" cy="283126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alkaa 2.4.</a:t>
            </a:r>
            <a:endParaRPr lang="en-GB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6444FC9E-EFBF-57AD-1C2C-FF970D2BBBB6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8116410" y="4044307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Euroopan unioni 2025–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13" name="Espace réservé du texte 4">
            <a:extLst>
              <a:ext uri="{FF2B5EF4-FFF2-40B4-BE49-F238E27FC236}">
                <a16:creationId xmlns:a16="http://schemas.microsoft.com/office/drawing/2014/main" id="{CEFAF43D-CDD6-4A15-9966-C550BE512EE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812993" y="805515"/>
            <a:ext cx="4752271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35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Eurooppa ja uudet ystävät odottavat</a:t>
            </a: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5B92D245-48CC-CFB5-D8FF-0C2967F6B5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07584A6D-7197-A3FB-AAAD-9779752574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69824"/>
          <a:stretch/>
        </p:blipFill>
        <p:spPr>
          <a:xfrm>
            <a:off x="8553450" y="192254"/>
            <a:ext cx="398885" cy="243098"/>
          </a:xfrm>
          <a:prstGeom prst="rect">
            <a:avLst/>
          </a:prstGeom>
        </p:spPr>
      </p:pic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2EA55F29-4520-2447-EB6B-7F3BDC356767}"/>
              </a:ext>
            </a:extLst>
          </p:cNvPr>
          <p:cNvSpPr txBox="1">
            <a:spLocks/>
          </p:cNvSpPr>
          <p:nvPr userDrawn="1"/>
        </p:nvSpPr>
        <p:spPr>
          <a:xfrm>
            <a:off x="6648382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Euroopan unioni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DEECAEB6-9746-D70B-A35A-DC03C1301AF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-2220" r="-3182"/>
          <a:stretch/>
        </p:blipFill>
        <p:spPr>
          <a:xfrm>
            <a:off x="151001" y="4002553"/>
            <a:ext cx="1373801" cy="975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3245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880" userDrawn="1">
          <p15:clr>
            <a:srgbClr val="FBAE40"/>
          </p15:clr>
        </p15:guide>
        <p15:guide id="3" orient="horz" pos="309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5" r="5"/>
          <a:stretch/>
        </p:blipFill>
        <p:spPr>
          <a:xfrm>
            <a:off x="1412" y="1589"/>
            <a:ext cx="9140316" cy="514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14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AED05AC2-A5C1-2F51-59C8-5618740850E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CE25E6-B3FF-FFE4-705E-85D1DADAB5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ALKAA 8.4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77FAE01-30A9-71F1-8394-B4DA11373AB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0252932"/>
      </p:ext>
    </p:extLst>
  </p:cSld>
  <p:clrMapOvr>
    <a:masterClrMapping/>
  </p:clrMapOvr>
</p:sld>
</file>

<file path=ppt/theme/theme1.xml><?xml version="1.0" encoding="utf-8"?>
<a:theme xmlns:a="http://schemas.openxmlformats.org/drawingml/2006/main" name="1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48096882-851A-4821-B1B6-2DDB782F0F1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8997DD6-3E1A-47E2-9442-B81669955A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5FDEE11-C509-4315-AC51-69366BDCBFDB}">
  <ds:schemaRefs>
    <ds:schemaRef ds:uri="http://purl.org/dc/dcmitype/"/>
    <ds:schemaRef ds:uri="http://purl.org/dc/terms/"/>
    <ds:schemaRef ds:uri="http://schemas.microsoft.com/office/2006/documentManagement/types"/>
    <ds:schemaRef ds:uri="http://purl.org/dc/elements/1.1/"/>
    <ds:schemaRef ds:uri="aad09c5d-b553-4dfc-a46e-f3f9e40983c3"/>
    <ds:schemaRef ds:uri="http://schemas.openxmlformats.org/package/2006/metadata/core-properties"/>
    <ds:schemaRef ds:uri="fa6a9aea-fb0f-4ddd-aff8-712634b7d5fe"/>
    <ds:schemaRef ds:uri="http://www.w3.org/XML/1998/namespace"/>
    <ds:schemaRef ds:uri="http://schemas.microsoft.com/office/infopath/2007/PartnerControls"/>
    <ds:schemaRef ds:uri="7a5c5d99-5796-4382-9a89-2d4b5a81ed6f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11723</TotalTime>
  <Words>2</Words>
  <Application>Microsoft Office PowerPoint</Application>
  <PresentationFormat>On-screen Show (16:9)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Open Sans</vt:lpstr>
      <vt:lpstr>Roboto</vt:lpstr>
      <vt:lpstr>Arial Black</vt:lpstr>
      <vt:lpstr>EC Square Sans Pro Extra Black</vt:lpstr>
      <vt:lpstr>Calibri</vt:lpstr>
      <vt:lpstr>Arial</vt:lpstr>
      <vt:lpstr>1_Title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ROBBERECHTS Daphne (EAC)</cp:lastModifiedBy>
  <cp:revision>123</cp:revision>
  <dcterms:created xsi:type="dcterms:W3CDTF">2021-04-28T16:14:15Z</dcterms:created>
  <dcterms:modified xsi:type="dcterms:W3CDTF">2026-03-12T09:09:58Z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ediaServiceImageTags">
    <vt:lpwstr/>
  </property>
  <property fmtid="{D5CDD505-2E9C-101B-9397-08002B2CF9AE}" pid="4" name="MSIP_Label_6bd9ddd1-4d20-43f6-abfa-fc3c07406f94_Enabled">
    <vt:lpwstr>true</vt:lpwstr>
  </property>
  <property fmtid="{D5CDD505-2E9C-101B-9397-08002B2CF9AE}" pid="5" name="MSIP_Label_6bd9ddd1-4d20-43f6-abfa-fc3c07406f94_SetDate">
    <vt:lpwstr>2026-03-12T09:09:58Z</vt:lpwstr>
  </property>
  <property fmtid="{D5CDD505-2E9C-101B-9397-08002B2CF9AE}" pid="6" name="MSIP_Label_6bd9ddd1-4d20-43f6-abfa-fc3c07406f94_Method">
    <vt:lpwstr>Standard</vt:lpwstr>
  </property>
  <property fmtid="{D5CDD505-2E9C-101B-9397-08002B2CF9AE}" pid="7" name="MSIP_Label_6bd9ddd1-4d20-43f6-abfa-fc3c07406f94_Name">
    <vt:lpwstr>Commission Use</vt:lpwstr>
  </property>
  <property fmtid="{D5CDD505-2E9C-101B-9397-08002B2CF9AE}" pid="8" name="MSIP_Label_6bd9ddd1-4d20-43f6-abfa-fc3c07406f94_SiteId">
    <vt:lpwstr>b24c8b06-522c-46fe-9080-70926f8dddb1</vt:lpwstr>
  </property>
  <property fmtid="{D5CDD505-2E9C-101B-9397-08002B2CF9AE}" pid="9" name="MSIP_Label_6bd9ddd1-4d20-43f6-abfa-fc3c07406f94_ActionId">
    <vt:lpwstr>851f8bbc-5084-42e1-a90b-c52bc307a302</vt:lpwstr>
  </property>
  <property fmtid="{D5CDD505-2E9C-101B-9397-08002B2CF9AE}" pid="10" name="MSIP_Label_6bd9ddd1-4d20-43f6-abfa-fc3c07406f94_ContentBits">
    <vt:lpwstr>0</vt:lpwstr>
  </property>
  <property fmtid="{D5CDD505-2E9C-101B-9397-08002B2CF9AE}" pid="11" name="MSIP_Label_6bd9ddd1-4d20-43f6-abfa-fc3c07406f94_Tag">
    <vt:lpwstr>10, 3, 0, 1</vt:lpwstr>
  </property>
</Properties>
</file>