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2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0"/>
    <p:restoredTop sz="96274"/>
  </p:normalViewPr>
  <p:slideViewPr>
    <p:cSldViewPr snapToGrid="0" snapToObjects="1">
      <p:cViewPr varScale="1">
        <p:scale>
          <a:sx n="78" d="100"/>
          <a:sy n="78" d="100"/>
        </p:scale>
        <p:origin x="133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72589" y="2823024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6362191" y="3299675"/>
            <a:ext cx="1745149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Pieteikumu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344371" y="3598016"/>
            <a:ext cx="1914447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var iesniegt 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</a:rPr>
              <a:t>© Eiropas Savienība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23325" y="784850"/>
            <a:ext cx="4752271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3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lv-LV"/>
              <a:t>Meklē ceļabiedrus? </a:t>
            </a:r>
            <a:br>
              <a:rPr lang="lv-LV"/>
            </a:br>
            <a:r>
              <a:rPr lang="lv-LV"/>
              <a:t>Te tie ir!</a:t>
            </a:r>
            <a:endParaRPr lang="fr-FR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7584A6D-7197-A3FB-AAAD-9779752574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EA55F29-4520-2447-EB6B-7F3BDC356767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</a:rPr>
              <a:t>Eiropas Savienība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</a:endParaRP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59DEE5D1-E291-479B-F762-E6C91853F5F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20832864">
            <a:off x="6433673" y="3883054"/>
            <a:ext cx="1864325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lv-LV"/>
              <a:t>no 2. aprīļa</a:t>
            </a:r>
            <a:endParaRPr lang="en-GB"/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A08D5EC2-FE1A-6084-F2F2-8E04C50D67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1598" r="-2258"/>
          <a:stretch/>
        </p:blipFill>
        <p:spPr>
          <a:xfrm>
            <a:off x="167833" y="3977367"/>
            <a:ext cx="1307939" cy="996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A49A8512-56CF-A855-8B4A-27F4896F992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0EF2958-DE84-C8AD-7A49-0625B960377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DAEE484-4BCC-F689-CB10-0BB03168EFD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8C0AF49-F9F9-F363-EFA3-758A76E98D7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IE" dirty="0"/>
              <a:t>no 8. </a:t>
            </a:r>
            <a:r>
              <a:rPr lang="en-IE" dirty="0" err="1"/>
              <a:t>aprīļa</a:t>
            </a:r>
            <a:r>
              <a:rPr lang="en-IE" dirty="0"/>
              <a:t>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6FA25CD-6399-4F5A-B2A7-22F2287EE28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11691</TotalTime>
  <Words>5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Calibri</vt:lpstr>
      <vt:lpstr>Arial</vt:lpstr>
      <vt:lpstr>Open Sans</vt:lpstr>
      <vt:lpstr>EC Square Sans Pro Extra Black</vt:lpstr>
      <vt:lpstr>Arial Black</vt:lpstr>
      <vt:lpstr>Roboto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125</cp:revision>
  <dcterms:created xsi:type="dcterms:W3CDTF">2021-04-28T16:14:15Z</dcterms:created>
  <dcterms:modified xsi:type="dcterms:W3CDTF">2026-03-12T09:35:57Z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2026-03-12T09:34:52Z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bf4b4106-482d-4d00-b0df-c10820df2afb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