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242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>
            <a:spLocks noGrp="1"/>
          </p:cNvSpPr>
          <p:nvPr>
            <p:ph type="body" sz="quarter" idx="21"/>
          </p:nvPr>
        </p:nvSpPr>
        <p:spPr>
          <a:xfrm>
            <a:off x="1343025" y="8036718"/>
            <a:ext cx="11037094" cy="54107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00" i="1"/>
            </a:lvl1pPr>
          </a:lstStyle>
          <a:p>
            <a:r>
              <a:t>-Gilles Allain</a:t>
            </a:r>
          </a:p>
        </p:txBody>
      </p:sp>
      <p:sp>
        <p:nvSpPr>
          <p:cNvPr id="94" name="« Saisissez une citation ici. »"/>
          <p:cNvSpPr txBox="1">
            <a:spLocks noGrp="1"/>
          </p:cNvSpPr>
          <p:nvPr>
            <p:ph type="body" sz="quarter" idx="22"/>
          </p:nvPr>
        </p:nvSpPr>
        <p:spPr>
          <a:xfrm>
            <a:off x="1343025" y="6262797"/>
            <a:ext cx="11037094" cy="77606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« Saisissez une citation ici. » </a:t>
            </a:r>
          </a:p>
        </p:txBody>
      </p:sp>
      <p:sp>
        <p:nvSpPr>
          <p:cNvPr id="9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>
            <a:spLocks noGrp="1"/>
          </p:cNvSpPr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>
            <a:spLocks noGrp="1"/>
          </p:cNvSpPr>
          <p:nvPr>
            <p:ph type="pic" sz="half" idx="21"/>
          </p:nvPr>
        </p:nvSpPr>
        <p:spPr>
          <a:xfrm>
            <a:off x="1758357" y="2778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exte du titre"/>
          <p:cNvSpPr txBox="1">
            <a:spLocks noGrp="1"/>
          </p:cNvSpPr>
          <p:nvPr>
            <p:ph type="title"/>
          </p:nvPr>
        </p:nvSpPr>
        <p:spPr>
          <a:xfrm>
            <a:off x="357187" y="8351043"/>
            <a:ext cx="13001626" cy="112871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2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357187" y="9436893"/>
            <a:ext cx="13001626" cy="892970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>
            <a:spLocks noGrp="1"/>
          </p:cNvSpPr>
          <p:nvPr>
            <p:ph type="title"/>
          </p:nvPr>
        </p:nvSpPr>
        <p:spPr>
          <a:xfrm>
            <a:off x="1000125" y="5550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>
            <a:spLocks noGrp="1"/>
          </p:cNvSpPr>
          <p:nvPr>
            <p:ph type="pic" sz="half" idx="21"/>
          </p:nvPr>
        </p:nvSpPr>
        <p:spPr>
          <a:xfrm>
            <a:off x="7215187" y="3536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exte du titre"/>
          <p:cNvSpPr txBox="1">
            <a:spLocks noGrp="1"/>
          </p:cNvSpPr>
          <p:nvPr>
            <p:ph type="title"/>
          </p:nvPr>
        </p:nvSpPr>
        <p:spPr>
          <a:xfrm>
            <a:off x="928687" y="3536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r>
              <a:t>Texte du titre</a:t>
            </a:r>
          </a:p>
        </p:txBody>
      </p:sp>
      <p:sp>
        <p:nvSpPr>
          <p:cNvPr id="4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28687" y="6672262"/>
            <a:ext cx="5750720" cy="3221832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4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57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772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>
            <a:spLocks noGrp="1"/>
          </p:cNvSpPr>
          <p:nvPr>
            <p:ph type="pic" sz="half" idx="21"/>
          </p:nvPr>
        </p:nvSpPr>
        <p:spPr>
          <a:xfrm>
            <a:off x="6165056" y="4772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67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50118" y="4772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000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>
            <a:spLocks noGrp="1"/>
          </p:cNvSpPr>
          <p:nvPr>
            <p:ph type="pic" sz="quarter" idx="21"/>
          </p:nvPr>
        </p:nvSpPr>
        <p:spPr>
          <a:xfrm>
            <a:off x="8606432" y="6965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Héron volant bas au-dessus d’une plage avec une petite clôture au premier plan"/>
          <p:cNvSpPr>
            <a:spLocks noGrp="1"/>
          </p:cNvSpPr>
          <p:nvPr>
            <p:ph type="pic" sz="quarter" idx="22"/>
          </p:nvPr>
        </p:nvSpPr>
        <p:spPr>
          <a:xfrm>
            <a:off x="8865393" y="3486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Vue d’une plage et de la mer depuis une dune de sable avec de l’herbe"/>
          <p:cNvSpPr>
            <a:spLocks noGrp="1"/>
          </p:cNvSpPr>
          <p:nvPr>
            <p:ph type="pic" sz="half" idx="23"/>
          </p:nvPr>
        </p:nvSpPr>
        <p:spPr>
          <a:xfrm>
            <a:off x="-557213" y="3636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1000125" y="4293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 anchor="b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1000125" y="6979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650034" y="10358437"/>
            <a:ext cx="408788" cy="416610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ta semana es para todo el mundo.  Sobre todo  para ti.">
            <a:extLst>
              <a:ext uri="{FF2B5EF4-FFF2-40B4-BE49-F238E27FC236}">
                <a16:creationId xmlns:a16="http://schemas.microsoft.com/office/drawing/2014/main" id="{BAE1E4C0-C2DF-7F94-FE28-6E63EB6CF87B}"/>
              </a:ext>
            </a:extLst>
          </p:cNvPr>
          <p:cNvSpPr txBox="1"/>
          <p:nvPr/>
        </p:nvSpPr>
        <p:spPr>
          <a:xfrm>
            <a:off x="1288657" y="794220"/>
            <a:ext cx="11138686" cy="46984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el-GR" dirty="0"/>
              <a:t>ΑΥΤΗ Η ΔΙΑΦΗΜΙΣΗ ΔΕΝ ΘΑ ΑΛΛΑΞΕΙ ΤΙΠΟΤΑ. </a:t>
            </a:r>
            <a:r>
              <a:rPr lang="el-GR" dirty="0">
                <a:solidFill>
                  <a:schemeClr val="tx1"/>
                </a:solidFill>
              </a:rPr>
              <a:t>ΕΣΥ ΘΑ ΑΛΛΑΞΕΙΣ.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D6F0D808-1DCF-84A4-5269-9199995617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36746" y="4660103"/>
            <a:ext cx="9842507" cy="1665165"/>
          </a:xfrm>
          <a:prstGeom prst="rect">
            <a:avLst/>
          </a:prstGeom>
        </p:spPr>
      </p:pic>
      <p:pic>
        <p:nvPicPr>
          <p:cNvPr id="21" name="Graphique 20">
            <a:extLst>
              <a:ext uri="{FF2B5EF4-FFF2-40B4-BE49-F238E27FC236}">
                <a16:creationId xmlns:a16="http://schemas.microsoft.com/office/drawing/2014/main" id="{2C8BA53D-D926-56B7-1EA8-1268FA0618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8481076"/>
            <a:ext cx="13457583" cy="523492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9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Esta semana es para todo el mundo.  Sobre todo  para ti."/>
          <p:cNvSpPr txBox="1"/>
          <p:nvPr/>
        </p:nvSpPr>
        <p:spPr>
          <a:xfrm>
            <a:off x="1136979" y="794220"/>
            <a:ext cx="11138686" cy="46984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el-GR" dirty="0"/>
              <a:t>ΑΥΤΗ Η ΕΒΔΟΜΑΔΑ ΑΠΕΥΘΥΝΕΤΑΙ ΣΕ ΟΛΟΥΣ. </a:t>
            </a:r>
            <a:r>
              <a:rPr lang="el-GR" dirty="0">
                <a:solidFill>
                  <a:schemeClr val="tx1"/>
                </a:solidFill>
              </a:rPr>
              <a:t>ΙΔΙΩΣ ΣΕ ΕΣΕΝΑ.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E648E084-5FCF-16CA-E658-BB571D82DB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50058" y="4806519"/>
            <a:ext cx="9712527" cy="1758404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8B56F5FB-378B-1257-414D-EA68B9D4A2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8481076"/>
            <a:ext cx="13457583" cy="523492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ay semanas buenas.…"/>
          <p:cNvSpPr txBox="1"/>
          <p:nvPr/>
        </p:nvSpPr>
        <p:spPr>
          <a:xfrm>
            <a:off x="1216356" y="864745"/>
            <a:ext cx="11283288" cy="58403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el-GR" dirty="0"/>
              <a:t>ΚΑΠΟΙΕΣ ΕΒΔΟΜΑΔΕΣ ΕΙΝΑΙ ΚΑΛΕΣ. </a:t>
            </a:r>
            <a:r>
              <a:rPr lang="el-GR" dirty="0">
                <a:solidFill>
                  <a:schemeClr val="tx1"/>
                </a:solidFill>
              </a:rPr>
              <a:t>Η ΣΥΓΚΕΚΡΙΜΕΝΗ ΕΙΝΑΙ ΚΑΛΥΤΕΡΗ.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F1357E6A-D7D7-5CA7-1991-CC8AEF04D0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10657" y="5799358"/>
            <a:ext cx="9894685" cy="1811408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1694EADC-722A-864B-DC7E-3D057D555A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8481076"/>
            <a:ext cx="13457583" cy="523492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4BE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Has venido. Qué bien."/>
          <p:cNvSpPr txBox="1"/>
          <p:nvPr/>
        </p:nvSpPr>
        <p:spPr>
          <a:xfrm>
            <a:off x="1901920" y="1005278"/>
            <a:ext cx="9608804" cy="40051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el-GR" dirty="0"/>
              <a:t>ΒΡΙΣΚΕΣΑΙ ΕΔΩ. </a:t>
            </a:r>
            <a:r>
              <a:rPr lang="el-GR" dirty="0">
                <a:solidFill>
                  <a:schemeClr val="tx1"/>
                </a:solidFill>
              </a:rPr>
              <a:t>ΚΑΙ ΜΑΣ ΑΡΕΣΕΙ ΠΟΛΥ.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7419EBE1-4B7A-8542-C6C0-323FF1B09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8536" y="4172831"/>
            <a:ext cx="9138927" cy="1675291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024F282A-20F1-7C96-3CDB-542E262171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8481076"/>
            <a:ext cx="13457583" cy="523492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D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racias por  hacer posible  esta semana."/>
          <p:cNvSpPr txBox="1"/>
          <p:nvPr/>
        </p:nvSpPr>
        <p:spPr>
          <a:xfrm>
            <a:off x="1271198" y="1011555"/>
            <a:ext cx="11173603" cy="46984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el-GR" dirty="0"/>
              <a:t>ΕΥΧΑΡΙΣΤΟΥΜΕ ΠΟΥ ΕΚΑΝΕΣ ΑΥΤΗΝ ΤΗΝ ΕΒΔΟΜΑΔΑ </a:t>
            </a:r>
            <a:r>
              <a:rPr lang="el-GR" dirty="0">
                <a:solidFill>
                  <a:schemeClr val="tx1"/>
                </a:solidFill>
              </a:rPr>
              <a:t>ΠΡΑΓΜΑΤΙΚΟΤΗΤΑ.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C5F0C6A6-14A9-C198-DB49-5F5D921E12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97747" y="5061439"/>
            <a:ext cx="9120505" cy="2019300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1D7A26CC-1460-6D7B-665B-2D207D67C9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8481076"/>
            <a:ext cx="13457583" cy="523492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El futuro…"/>
          <p:cNvSpPr txBox="1"/>
          <p:nvPr/>
        </p:nvSpPr>
        <p:spPr>
          <a:xfrm>
            <a:off x="1206035" y="1190578"/>
            <a:ext cx="11303930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el-GR" dirty="0"/>
              <a:t>ΤΟ ΜΕΛΛΟΝ ΕΙΝΑΙ ΠΙΟ ΛΑΜΠΡΟ </a:t>
            </a:r>
            <a:r>
              <a:rPr lang="el-GR" dirty="0">
                <a:solidFill>
                  <a:schemeClr val="tx1"/>
                </a:solidFill>
              </a:rPr>
              <a:t>ΧΑΡΗ ΣΕ ΕΣΕΝΑ.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255DD21A-C362-5B5E-727F-F41FAEBC4D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90951" y="3806089"/>
            <a:ext cx="8534098" cy="1882207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6A6A5D98-3D85-3A01-2F8A-27539634E3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8481076"/>
            <a:ext cx="13457583" cy="523492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ée un document." ma:contentTypeScope="" ma:versionID="667734bc9cc68050486c624284590cd5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a7027e24ff8a4e2f7427d034aaba66e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D5DDEC3-9EF7-466B-8A85-65E98CB2B45D}"/>
</file>

<file path=customXml/itemProps2.xml><?xml version="1.0" encoding="utf-8"?>
<ds:datastoreItem xmlns:ds="http://schemas.openxmlformats.org/officeDocument/2006/customXml" ds:itemID="{23185BFA-823E-40F6-B5E2-4E5B37924B55}"/>
</file>

<file path=customXml/itemProps3.xml><?xml version="1.0" encoding="utf-8"?>
<ds:datastoreItem xmlns:ds="http://schemas.openxmlformats.org/officeDocument/2006/customXml" ds:itemID="{70A4252C-9DEB-460F-9D3C-7A17F7B79883}"/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58</Words>
  <Application>Microsoft Office PowerPoint</Application>
  <PresentationFormat>Personnalisé</PresentationFormat>
  <Paragraphs>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Helvetica Neue</vt:lpstr>
      <vt:lpstr>Helvetica Neue Light</vt:lpstr>
      <vt:lpstr>Helvetica Neue Medium</vt:lpstr>
      <vt:lpstr>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Xavier Chapel</cp:lastModifiedBy>
  <cp:revision>15</cp:revision>
  <dcterms:modified xsi:type="dcterms:W3CDTF">2026-02-11T15:48:36Z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