
<file path=[Content_Types].xml><?xml version="1.0" encoding="utf-8"?>
<Types xmlns="http://schemas.openxmlformats.org/package/2006/content-types">
  <Default Extension="bmp" ContentType="image/bmp"/>
  <Default Extension="gif" ContentType="image/gif"/>
  <Default Extension="jpeg" ContentType="image/jpg"/>
  <Default Extension="mov" ContentType="application/movie"/>
  <Default Extension="pdf" ContentType="application/pdf"/>
  <Default Extension="png" ContentType="image/png"/>
  <Default Extension="rels" ContentType="application/vnd.openxmlformats-package.relationships+xml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716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12" Type="http://schemas.openxmlformats.org/officeDocument/2006/relationships/slide" Target="slides/slide5.xml"/><Relationship Id="rId2" Type="http://schemas.openxmlformats.org/officeDocument/2006/relationships/viewProps" Target="viewProps.xml"/><Relationship Id="rId16" Type="http://schemas.openxmlformats.org/officeDocument/2006/relationships/customXml" Target="../customXml/item3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customXml" Target="../customXml/item2.xml"/><Relationship Id="rId10" Type="http://schemas.openxmlformats.org/officeDocument/2006/relationships/slide" Target="slides/slide3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4" Type="http://schemas.openxmlformats.org/officeDocument/2006/relationships/customXml" Target="../customXml/item1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12" name="Texte niveau 1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-Gilles Allain"/>
          <p:cNvSpPr txBox="1"/>
          <p:nvPr>
            <p:ph type="body" sz="quarter" idx="21"/>
          </p:nvPr>
        </p:nvSpPr>
        <p:spPr>
          <a:xfrm>
            <a:off x="1343025" y="8036718"/>
            <a:ext cx="11037094" cy="541072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i="1" sz="3200"/>
            </a:lvl1pPr>
          </a:lstStyle>
          <a:p>
            <a:pPr/>
            <a:r>
              <a:t>-Gilles Allain</a:t>
            </a:r>
          </a:p>
        </p:txBody>
      </p:sp>
      <p:sp>
        <p:nvSpPr>
          <p:cNvPr id="94" name="« Saisissez une citation ici. »"/>
          <p:cNvSpPr txBox="1"/>
          <p:nvPr>
            <p:ph type="body" sz="quarter" idx="22"/>
          </p:nvPr>
        </p:nvSpPr>
        <p:spPr>
          <a:xfrm>
            <a:off x="1343025" y="6262797"/>
            <a:ext cx="11037094" cy="776068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« Saisissez une citation ici. » </a:t>
            </a:r>
          </a:p>
        </p:txBody>
      </p:sp>
      <p:sp>
        <p:nvSpPr>
          <p:cNvPr id="9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ue d’une plage et de la mer depuis une dune de sable avec de l’herbe"/>
          <p:cNvSpPr/>
          <p:nvPr>
            <p:ph type="pic" idx="21"/>
          </p:nvPr>
        </p:nvSpPr>
        <p:spPr>
          <a:xfrm>
            <a:off x="-28575" y="2286000"/>
            <a:ext cx="13773150" cy="9182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/>
          <p:nvPr>
            <p:ph type="pic" sz="half" idx="21"/>
          </p:nvPr>
        </p:nvSpPr>
        <p:spPr>
          <a:xfrm>
            <a:off x="1758357" y="2778918"/>
            <a:ext cx="10201276" cy="68008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1" name="Texte du titre"/>
          <p:cNvSpPr txBox="1"/>
          <p:nvPr>
            <p:ph type="title"/>
          </p:nvPr>
        </p:nvSpPr>
        <p:spPr>
          <a:xfrm>
            <a:off x="357187" y="8351043"/>
            <a:ext cx="13001626" cy="1128714"/>
          </a:xfrm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22" name="Texte niveau 1…"/>
          <p:cNvSpPr txBox="1"/>
          <p:nvPr>
            <p:ph type="body" sz="quarter" idx="1"/>
          </p:nvPr>
        </p:nvSpPr>
        <p:spPr>
          <a:xfrm>
            <a:off x="357187" y="9436893"/>
            <a:ext cx="13001626" cy="892970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/>
          <p:nvPr>
            <p:ph type="title"/>
          </p:nvPr>
        </p:nvSpPr>
        <p:spPr>
          <a:xfrm>
            <a:off x="1000125" y="5550693"/>
            <a:ext cx="11715750" cy="2614614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3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/>
          <p:nvPr>
            <p:ph type="pic" sz="half" idx="21"/>
          </p:nvPr>
        </p:nvSpPr>
        <p:spPr>
          <a:xfrm>
            <a:off x="7215187" y="3536156"/>
            <a:ext cx="6450807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9" name="Texte du titre"/>
          <p:cNvSpPr txBox="1"/>
          <p:nvPr>
            <p:ph type="title"/>
          </p:nvPr>
        </p:nvSpPr>
        <p:spPr>
          <a:xfrm>
            <a:off x="928687" y="3536156"/>
            <a:ext cx="5750720" cy="3121819"/>
          </a:xfrm>
          <a:prstGeom prst="rect">
            <a:avLst/>
          </a:prstGeom>
        </p:spPr>
        <p:txBody>
          <a:bodyPr/>
          <a:lstStyle>
            <a:lvl1pPr>
              <a:defRPr sz="8400"/>
            </a:lvl1pPr>
          </a:lstStyle>
          <a:p>
            <a:pPr/>
            <a:r>
              <a:t>Texte du titre</a:t>
            </a:r>
          </a:p>
        </p:txBody>
      </p:sp>
      <p:sp>
        <p:nvSpPr>
          <p:cNvPr id="40" name="Texte niveau 1…"/>
          <p:cNvSpPr txBox="1"/>
          <p:nvPr>
            <p:ph type="body" sz="quarter" idx="1"/>
          </p:nvPr>
        </p:nvSpPr>
        <p:spPr>
          <a:xfrm>
            <a:off x="928687" y="6672262"/>
            <a:ext cx="5750720" cy="3221832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/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4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/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57" name="Texte niveau 1…"/>
          <p:cNvSpPr txBox="1"/>
          <p:nvPr>
            <p:ph type="body" sz="half" idx="1"/>
          </p:nvPr>
        </p:nvSpPr>
        <p:spPr>
          <a:xfrm>
            <a:off x="950118" y="4772025"/>
            <a:ext cx="11815764" cy="5229225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/>
          <p:nvPr>
            <p:ph type="pic" sz="half" idx="21"/>
          </p:nvPr>
        </p:nvSpPr>
        <p:spPr>
          <a:xfrm>
            <a:off x="6165056" y="4772025"/>
            <a:ext cx="7843838" cy="52292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6" name="Texte du titre"/>
          <p:cNvSpPr txBox="1"/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67" name="Texte niveau 1…"/>
          <p:cNvSpPr txBox="1"/>
          <p:nvPr>
            <p:ph type="body" sz="quarter" idx="1"/>
          </p:nvPr>
        </p:nvSpPr>
        <p:spPr>
          <a:xfrm>
            <a:off x="950118" y="4772025"/>
            <a:ext cx="5750720" cy="5229225"/>
          </a:xfrm>
          <a:prstGeom prst="rect">
            <a:avLst/>
          </a:prstGeom>
        </p:spPr>
        <p:txBody>
          <a:bodyPr anchor="ctr"/>
          <a:lstStyle>
            <a:lvl1pPr marL="558800" indent="-558800" algn="l">
              <a:spcBef>
                <a:spcPts val="4500"/>
              </a:spcBef>
              <a:buSzPct val="125000"/>
              <a:buChar char="•"/>
              <a:defRPr sz="3800"/>
            </a:lvl1pPr>
            <a:lvl2pPr marL="1117600" indent="-558800" algn="l">
              <a:spcBef>
                <a:spcPts val="4500"/>
              </a:spcBef>
              <a:buSzPct val="125000"/>
              <a:buChar char="•"/>
              <a:defRPr sz="3800"/>
            </a:lvl2pPr>
            <a:lvl3pPr marL="1676400" indent="-558800" algn="l">
              <a:spcBef>
                <a:spcPts val="4500"/>
              </a:spcBef>
              <a:buSzPct val="125000"/>
              <a:buChar char="•"/>
              <a:defRPr sz="3800"/>
            </a:lvl3pPr>
            <a:lvl4pPr marL="2235200" indent="-558800" algn="l">
              <a:spcBef>
                <a:spcPts val="4500"/>
              </a:spcBef>
              <a:buSzPct val="125000"/>
              <a:buChar char="•"/>
              <a:defRPr sz="3800"/>
            </a:lvl4pPr>
            <a:lvl5pPr marL="2794000" indent="-558800" algn="l">
              <a:spcBef>
                <a:spcPts val="4500"/>
              </a:spcBef>
              <a:buSzPct val="125000"/>
              <a:buChar char="•"/>
              <a:defRPr sz="3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/>
          <p:nvPr>
            <p:ph type="body" sz="half" idx="1"/>
          </p:nvPr>
        </p:nvSpPr>
        <p:spPr>
          <a:xfrm>
            <a:off x="950118" y="4000500"/>
            <a:ext cx="11815764" cy="5715000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min sableux entre deux collines menant à l’océan"/>
          <p:cNvSpPr/>
          <p:nvPr>
            <p:ph type="pic" sz="quarter" idx="21"/>
          </p:nvPr>
        </p:nvSpPr>
        <p:spPr>
          <a:xfrm>
            <a:off x="8606432" y="6965156"/>
            <a:ext cx="4682729" cy="31218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Héron volant bas au-dessus d’une plage avec une petite clôture au premier plan"/>
          <p:cNvSpPr/>
          <p:nvPr>
            <p:ph type="pic" sz="quarter" idx="22"/>
          </p:nvPr>
        </p:nvSpPr>
        <p:spPr>
          <a:xfrm>
            <a:off x="8865393" y="3486150"/>
            <a:ext cx="4164807" cy="4164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5" name="Vue d’une plage et de la mer depuis une dune de sable avec de l’herbe"/>
          <p:cNvSpPr/>
          <p:nvPr>
            <p:ph type="pic" sz="half" idx="23"/>
          </p:nvPr>
        </p:nvSpPr>
        <p:spPr>
          <a:xfrm>
            <a:off x="-557213" y="3636168"/>
            <a:ext cx="9676210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/>
          <p:nvPr>
            <p:ph type="title"/>
          </p:nvPr>
        </p:nvSpPr>
        <p:spPr>
          <a:xfrm>
            <a:off x="1000125" y="4293393"/>
            <a:ext cx="11715750" cy="261461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b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3" name="Texte niveau 1…"/>
          <p:cNvSpPr txBox="1"/>
          <p:nvPr>
            <p:ph type="body" idx="1"/>
          </p:nvPr>
        </p:nvSpPr>
        <p:spPr>
          <a:xfrm>
            <a:off x="1000125" y="6979443"/>
            <a:ext cx="11715750" cy="89297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>
            <a:normAutofit fontScale="100000" lnSpcReduction="0"/>
          </a:bodyPr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6650034" y="10358437"/>
            <a:ext cx="408788" cy="416610"/>
          </a:xfrm>
          <a:prstGeom prst="rect">
            <a:avLst/>
          </a:prstGeom>
          <a:ln w="3175">
            <a:miter lim="400000"/>
          </a:ln>
        </p:spPr>
        <p:txBody>
          <a:bodyPr wrap="none" lIns="28575" tIns="28575" rIns="28575" bIns="28575">
            <a:spAutoFit/>
          </a:bodyPr>
          <a:lstStyle>
            <a:lvl1pPr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8BE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Este banner  no va…"/>
          <p:cNvSpPr txBox="1"/>
          <p:nvPr/>
        </p:nvSpPr>
        <p:spPr>
          <a:xfrm>
            <a:off x="2283688" y="615315"/>
            <a:ext cx="9148624" cy="683133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Este banner </a:t>
            </a:r>
            <a:br/>
            <a:r>
              <a:t>no va </a:t>
            </a:r>
          </a:p>
          <a:p>
            <a:pPr>
              <a:lnSpc>
                <a:spcPct val="8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a cambiar </a:t>
            </a:r>
            <a:br/>
            <a:r>
              <a:t>nada. </a:t>
            </a:r>
          </a:p>
          <a:p>
            <a:pPr>
              <a:lnSpc>
                <a:spcPct val="80000"/>
              </a:lnSpc>
              <a:defRPr b="0" cap="all" sz="10600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Tú sí.</a:t>
            </a:r>
          </a:p>
        </p:txBody>
      </p:sp>
      <p:pic>
        <p:nvPicPr>
          <p:cNvPr id="12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300000">
            <a:off x="3612508" y="6770443"/>
            <a:ext cx="6490984" cy="1735227"/>
          </a:xfrm>
          <a:prstGeom prst="rect">
            <a:avLst/>
          </a:prstGeom>
          <a:ln w="3175">
            <a:miter lim="400000"/>
          </a:ln>
        </p:spPr>
      </p:pic>
      <p:pic>
        <p:nvPicPr>
          <p:cNvPr id="12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2" y="8489127"/>
            <a:ext cx="13421868" cy="5275035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EA595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Esta semana es para todo el mundo.  Sobre todo  para ti."/>
          <p:cNvSpPr txBox="1"/>
          <p:nvPr/>
        </p:nvSpPr>
        <p:spPr>
          <a:xfrm>
            <a:off x="1273365" y="615315"/>
            <a:ext cx="11169270" cy="618617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Esta semana es para todo el mundo. </a:t>
            </a:r>
            <a:br/>
            <a:r>
              <a:rPr>
                <a:solidFill>
                  <a:srgbClr val="000000"/>
                </a:solidFill>
              </a:rPr>
              <a:t>Sobre todo </a:t>
            </a:r>
            <a:br>
              <a:rPr>
                <a:solidFill>
                  <a:srgbClr val="000000"/>
                </a:solidFill>
              </a:rPr>
            </a:br>
            <a:r>
              <a:rPr>
                <a:solidFill>
                  <a:srgbClr val="000000"/>
                </a:solidFill>
              </a:rPr>
              <a:t>para ti.</a:t>
            </a:r>
          </a:p>
        </p:txBody>
      </p:sp>
      <p:pic>
        <p:nvPicPr>
          <p:cNvPr id="12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12508" y="6254137"/>
            <a:ext cx="6490984" cy="1735227"/>
          </a:xfrm>
          <a:prstGeom prst="rect">
            <a:avLst/>
          </a:prstGeom>
          <a:ln w="3175">
            <a:miter lim="400000"/>
          </a:ln>
        </p:spPr>
      </p:pic>
      <p:pic>
        <p:nvPicPr>
          <p:cNvPr id="12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2" y="8489127"/>
            <a:ext cx="13421868" cy="5275035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1C34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Hay semanas buenas.…"/>
          <p:cNvSpPr txBox="1"/>
          <p:nvPr/>
        </p:nvSpPr>
        <p:spPr>
          <a:xfrm>
            <a:off x="1732419" y="615315"/>
            <a:ext cx="10251162" cy="392811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Hay semanas buenas. </a:t>
            </a:r>
          </a:p>
          <a:p>
            <a:pPr>
              <a:lnSpc>
                <a:spcPct val="70000"/>
              </a:lnSpc>
              <a:defRPr b="0" cap="all" sz="10600"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Esta es mejor.</a:t>
            </a:r>
          </a:p>
        </p:txBody>
      </p:sp>
      <p:pic>
        <p:nvPicPr>
          <p:cNvPr id="12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80000">
            <a:off x="3612508" y="3953571"/>
            <a:ext cx="6490984" cy="1735227"/>
          </a:xfrm>
          <a:prstGeom prst="rect">
            <a:avLst/>
          </a:prstGeom>
          <a:ln w="3175">
            <a:miter lim="400000"/>
          </a:ln>
        </p:spPr>
      </p:pic>
      <p:pic>
        <p:nvPicPr>
          <p:cNvPr id="12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2" y="8489127"/>
            <a:ext cx="13421868" cy="5275035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B4BE4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Has venido. Qué bien."/>
          <p:cNvSpPr txBox="1"/>
          <p:nvPr/>
        </p:nvSpPr>
        <p:spPr>
          <a:xfrm>
            <a:off x="2847073" y="615315"/>
            <a:ext cx="8021854" cy="296037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Has venido.</a:t>
            </a:r>
            <a:br/>
            <a:r>
              <a:rPr>
                <a:solidFill>
                  <a:srgbClr val="000000"/>
                </a:solidFill>
              </a:rPr>
              <a:t>Qué bien.</a:t>
            </a:r>
          </a:p>
        </p:txBody>
      </p:sp>
      <p:pic>
        <p:nvPicPr>
          <p:cNvPr id="13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240000">
            <a:off x="3612508" y="3050968"/>
            <a:ext cx="6490984" cy="1735228"/>
          </a:xfrm>
          <a:prstGeom prst="rect">
            <a:avLst/>
          </a:prstGeom>
          <a:ln w="3175">
            <a:miter lim="400000"/>
          </a:ln>
        </p:spPr>
      </p:pic>
      <p:pic>
        <p:nvPicPr>
          <p:cNvPr id="13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2" y="8489127"/>
            <a:ext cx="13421868" cy="5275035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49D3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racias por  hacer posible  esta semana."/>
          <p:cNvSpPr txBox="1"/>
          <p:nvPr/>
        </p:nvSpPr>
        <p:spPr>
          <a:xfrm>
            <a:off x="1635493" y="615315"/>
            <a:ext cx="10445014" cy="392811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Gracias por </a:t>
            </a:r>
            <a:br/>
            <a:r>
              <a:t>hacer </a:t>
            </a:r>
            <a:r>
              <a:rPr>
                <a:solidFill>
                  <a:srgbClr val="000000"/>
                </a:solidFill>
              </a:rPr>
              <a:t>posible </a:t>
            </a:r>
            <a:br>
              <a:rPr>
                <a:solidFill>
                  <a:srgbClr val="000000"/>
                </a:solidFill>
              </a:rPr>
            </a:br>
            <a:r>
              <a:rPr>
                <a:solidFill>
                  <a:srgbClr val="000000"/>
                </a:solidFill>
              </a:rPr>
              <a:t>esta semana.</a:t>
            </a:r>
          </a:p>
        </p:txBody>
      </p:sp>
      <p:pic>
        <p:nvPicPr>
          <p:cNvPr id="13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240000">
            <a:off x="3612508" y="3996907"/>
            <a:ext cx="6490984" cy="1735228"/>
          </a:xfrm>
          <a:prstGeom prst="rect">
            <a:avLst/>
          </a:prstGeom>
          <a:ln w="3175">
            <a:miter lim="400000"/>
          </a:ln>
        </p:spPr>
      </p:pic>
      <p:pic>
        <p:nvPicPr>
          <p:cNvPr id="13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2" y="8489127"/>
            <a:ext cx="13421868" cy="5275035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8BE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El futuro…"/>
          <p:cNvSpPr txBox="1"/>
          <p:nvPr/>
        </p:nvSpPr>
        <p:spPr>
          <a:xfrm>
            <a:off x="2927845" y="615315"/>
            <a:ext cx="7860310" cy="392811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El futuro </a:t>
            </a:r>
          </a:p>
          <a:p>
            <a:pPr>
              <a:lnSpc>
                <a:spcPct val="70000"/>
              </a:lnSpc>
              <a:defRPr b="0" cap="all" sz="10600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t>brilla más </a:t>
            </a:r>
            <a:r>
              <a:rPr>
                <a:solidFill>
                  <a:srgbClr val="000000"/>
                </a:solidFill>
              </a:rPr>
              <a:t>contigo.</a:t>
            </a:r>
          </a:p>
        </p:txBody>
      </p:sp>
      <p:pic>
        <p:nvPicPr>
          <p:cNvPr id="14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12508" y="3978971"/>
            <a:ext cx="6490984" cy="1735227"/>
          </a:xfrm>
          <a:prstGeom prst="rect">
            <a:avLst/>
          </a:prstGeom>
          <a:ln w="3175">
            <a:miter lim="400000"/>
          </a:ln>
        </p:spPr>
      </p:pic>
      <p:pic>
        <p:nvPicPr>
          <p:cNvPr id="14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4612" y="8489127"/>
            <a:ext cx="13421868" cy="5275035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99CF9005143479F72AE8C26A9FB09" ma:contentTypeVersion="11" ma:contentTypeDescription="Create a new document." ma:contentTypeScope="" ma:versionID="c5352c79c3c8b598b2673fbd012d30c6">
  <xsd:schema xmlns:xsd="http://www.w3.org/2001/XMLSchema" xmlns:xs="http://www.w3.org/2001/XMLSchema" xmlns:p="http://schemas.microsoft.com/office/2006/metadata/properties" xmlns:ns2="b9364544-115f-4f1d-a97d-08b068052966" xmlns:ns3="dbe0a2f8-f234-48db-abf2-771791b90edf" targetNamespace="http://schemas.microsoft.com/office/2006/metadata/properties" ma:root="true" ma:fieldsID="be7a57ced47aed7fb92b56a9a3dddb0c" ns2:_="" ns3:_="">
    <xsd:import namespace="b9364544-115f-4f1d-a97d-08b068052966"/>
    <xsd:import namespace="dbe0a2f8-f234-48db-abf2-771791b90e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364544-115f-4f1d-a97d-08b0680529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5503ba6-c77d-4a47-a49f-513eb447c3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e0a2f8-f234-48db-abf2-771791b90ed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e6c9035-a67f-453c-912e-10d3e9724b7b}" ma:internalName="TaxCatchAll" ma:showField="CatchAllData" ma:web="dbe0a2f8-f234-48db-abf2-771791b90e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be0a2f8-f234-48db-abf2-771791b90edf" xsi:nil="true"/>
    <lcf76f155ced4ddcb4097134ff3c332f xmlns="b9364544-115f-4f1d-a97d-08b0680529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5B20C9F-B0A7-4BD2-B113-42EDBBF0E8F5}"/>
</file>

<file path=customXml/itemProps2.xml><?xml version="1.0" encoding="utf-8"?>
<ds:datastoreItem xmlns:ds="http://schemas.openxmlformats.org/officeDocument/2006/customXml" ds:itemID="{D9A3A462-7A54-41C6-90AB-104FD984B6F2}"/>
</file>

<file path=customXml/itemProps3.xml><?xml version="1.0" encoding="utf-8"?>
<ds:datastoreItem xmlns:ds="http://schemas.openxmlformats.org/officeDocument/2006/customXml" ds:itemID="{B7120CAB-C14A-4B01-964A-A3C892DF2364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0x0101002D699CF9005143479F72AE8C26A9FB09</vt:lpwstr>
  </property>
</Properties>
</file>