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9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notesMasters/notesMaster1.xml" ContentType="application/vnd.openxmlformats-officedocument.presentationml.notesMaster+xml"/>
  <Override PartName="/ppt/theme/theme1.xml" ContentType="application/vnd.openxmlformats-officedocument.theme+xml"/>
  <Override PartName="/ppt/theme/theme2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0" r:id="rId6"/>
    <p:sldId id="261" r:id="rId7"/>
  </p:sldIdLst>
  <p:sldSz cx="13716000" cy="13716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1pPr>
    <a:lvl2pPr marL="0" marR="0" indent="4572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2pPr>
    <a:lvl3pPr marL="0" marR="0" indent="9144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3pPr>
    <a:lvl4pPr marL="0" marR="0" indent="13716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4pPr>
    <a:lvl5pPr marL="0" marR="0" indent="18288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5pPr>
    <a:lvl6pPr marL="0" marR="0" indent="22860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6pPr>
    <a:lvl7pPr marL="0" marR="0" indent="27432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7pPr>
    <a:lvl8pPr marL="0" marR="0" indent="32004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8pPr>
    <a:lvl9pPr marL="0" marR="0" indent="36576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3175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3175" cap="flat">
              <a:noFill/>
              <a:miter lim="400000"/>
            </a:ln>
          </a:insideV>
        </a:tcBdr>
        <a:fill>
          <a:solidFill>
            <a:schemeClr val="accent1">
              <a:lumOff val="-13575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3175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3175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3175" cap="flat">
              <a:noFill/>
              <a:miter lim="400000"/>
            </a:ln>
          </a:bottom>
          <a:insideH>
            <a:ln w="3175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hueOff val="114395"/>
              <a:lumOff val="-24975"/>
            </a:schemeClr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3175" cap="flat">
              <a:solidFill>
                <a:srgbClr val="B8B8B8"/>
              </a:solidFill>
              <a:prstDash val="solid"/>
              <a:miter lim="400000"/>
            </a:ln>
          </a:left>
          <a:right>
            <a:ln w="3175" cap="flat">
              <a:solidFill>
                <a:srgbClr val="B8B8B8"/>
              </a:solidFill>
              <a:prstDash val="solid"/>
              <a:miter lim="400000"/>
            </a:ln>
          </a:right>
          <a:top>
            <a:ln w="3175" cap="flat">
              <a:solidFill>
                <a:srgbClr val="B8B8B8"/>
              </a:solidFill>
              <a:prstDash val="solid"/>
              <a:miter lim="400000"/>
            </a:ln>
          </a:top>
          <a:bottom>
            <a:ln w="3175" cap="flat">
              <a:solidFill>
                <a:srgbClr val="B8B8B8"/>
              </a:solidFill>
              <a:prstDash val="solid"/>
              <a:miter lim="400000"/>
            </a:ln>
          </a:bottom>
          <a:insideH>
            <a:ln w="3175" cap="flat">
              <a:solidFill>
                <a:srgbClr val="B8B8B8"/>
              </a:solidFill>
              <a:prstDash val="solid"/>
              <a:miter lim="400000"/>
            </a:ln>
          </a:insideH>
          <a:insideV>
            <a:ln w="3175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E1E0DA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3175" cap="flat">
              <a:solidFill>
                <a:srgbClr val="606060"/>
              </a:solidFill>
              <a:prstDash val="solid"/>
              <a:miter lim="400000"/>
            </a:ln>
          </a:left>
          <a:right>
            <a:ln w="3175" cap="flat">
              <a:solidFill>
                <a:srgbClr val="606060"/>
              </a:solidFill>
              <a:prstDash val="solid"/>
              <a:miter lim="400000"/>
            </a:ln>
          </a:right>
          <a:top>
            <a:ln w="3175" cap="flat">
              <a:solidFill>
                <a:srgbClr val="606060"/>
              </a:solidFill>
              <a:prstDash val="solid"/>
              <a:miter lim="400000"/>
            </a:ln>
          </a:top>
          <a:bottom>
            <a:ln w="3175" cap="flat">
              <a:solidFill>
                <a:srgbClr val="606060"/>
              </a:solidFill>
              <a:prstDash val="solid"/>
              <a:miter lim="400000"/>
            </a:ln>
          </a:bottom>
          <a:insideH>
            <a:ln w="3175" cap="flat">
              <a:solidFill>
                <a:srgbClr val="606060"/>
              </a:solidFill>
              <a:prstDash val="solid"/>
              <a:miter lim="400000"/>
            </a:ln>
          </a:insideH>
          <a:insideV>
            <a:ln w="3175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3">
              <a:hueOff val="362282"/>
              <a:satOff val="31803"/>
              <a:lumOff val="-18242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3175" cap="flat">
              <a:solidFill>
                <a:srgbClr val="606060"/>
              </a:solidFill>
              <a:prstDash val="solid"/>
              <a:miter lim="400000"/>
            </a:ln>
          </a:left>
          <a:right>
            <a:ln w="3175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3175" cap="flat">
              <a:solidFill>
                <a:srgbClr val="606060"/>
              </a:solidFill>
              <a:prstDash val="solid"/>
              <a:miter lim="400000"/>
            </a:ln>
          </a:bottom>
          <a:insideH>
            <a:ln w="3175" cap="flat">
              <a:solidFill>
                <a:srgbClr val="606060"/>
              </a:solidFill>
              <a:prstDash val="solid"/>
              <a:miter lim="400000"/>
            </a:ln>
          </a:insideH>
          <a:insideV>
            <a:ln w="3175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3175" cap="flat">
              <a:solidFill>
                <a:srgbClr val="929292"/>
              </a:solidFill>
              <a:prstDash val="solid"/>
              <a:miter lim="400000"/>
            </a:ln>
          </a:left>
          <a:right>
            <a:ln w="3175" cap="flat">
              <a:solidFill>
                <a:srgbClr val="929292"/>
              </a:solidFill>
              <a:prstDash val="solid"/>
              <a:miter lim="400000"/>
            </a:ln>
          </a:right>
          <a:top>
            <a:ln w="3175" cap="flat">
              <a:solidFill>
                <a:srgbClr val="606060"/>
              </a:solidFill>
              <a:prstDash val="solid"/>
              <a:miter lim="400000"/>
            </a:ln>
          </a:top>
          <a:bottom>
            <a:ln w="3175" cap="flat">
              <a:solidFill>
                <a:srgbClr val="606060"/>
              </a:solidFill>
              <a:prstDash val="solid"/>
              <a:miter lim="400000"/>
            </a:ln>
          </a:bottom>
          <a:insideH>
            <a:ln w="3175" cap="flat">
              <a:solidFill>
                <a:srgbClr val="929292"/>
              </a:solidFill>
              <a:prstDash val="solid"/>
              <a:miter lim="400000"/>
            </a:ln>
          </a:insideH>
          <a:insideV>
            <a:ln w="3175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solidFill>
            <a:srgbClr val="017101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Helvetica Neue Light"/>
          <a:ea typeface="Helvetica Neue Light"/>
          <a:cs typeface="Helvetica Neue Light"/>
        </a:font>
        <a:srgbClr val="000000"/>
      </a:tcTxStyle>
      <a:tcStyle>
        <a:tcBdr>
          <a:left>
            <a:ln w="3175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3175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3175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3175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3175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3175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FAF7E9"/>
          </a:solidFill>
        </a:fill>
      </a:tcStyle>
    </a:wholeTbl>
    <a:band2H>
      <a:tcTxStyle/>
      <a:tcStyle>
        <a:tcBdr/>
        <a:fill>
          <a:solidFill>
            <a:srgbClr val="EDEADD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3175" cap="flat">
              <a:solidFill>
                <a:srgbClr val="5D5D5D"/>
              </a:solidFill>
              <a:prstDash val="solid"/>
              <a:miter lim="400000"/>
            </a:ln>
          </a:left>
          <a:right>
            <a:ln w="3175" cap="flat">
              <a:solidFill>
                <a:srgbClr val="5D5D5D"/>
              </a:solidFill>
              <a:prstDash val="solid"/>
              <a:miter lim="400000"/>
            </a:ln>
          </a:right>
          <a:top>
            <a:ln w="3175" cap="flat">
              <a:solidFill>
                <a:srgbClr val="5D5D5D"/>
              </a:solidFill>
              <a:prstDash val="solid"/>
              <a:miter lim="400000"/>
            </a:ln>
          </a:top>
          <a:bottom>
            <a:ln w="3175" cap="flat">
              <a:solidFill>
                <a:srgbClr val="5D5D5D"/>
              </a:solidFill>
              <a:prstDash val="solid"/>
              <a:miter lim="400000"/>
            </a:ln>
          </a:bottom>
          <a:insideH>
            <a:ln w="3175" cap="flat">
              <a:solidFill>
                <a:srgbClr val="5D5D5D"/>
              </a:solidFill>
              <a:prstDash val="solid"/>
              <a:miter lim="400000"/>
            </a:ln>
          </a:insideH>
          <a:insideV>
            <a:ln w="3175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9BA00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3175" cap="flat">
              <a:solidFill>
                <a:srgbClr val="5D5D5D"/>
              </a:solidFill>
              <a:prstDash val="solid"/>
              <a:miter lim="400000"/>
            </a:ln>
          </a:left>
          <a:right>
            <a:ln w="3175" cap="flat">
              <a:solidFill>
                <a:srgbClr val="5D5D5D"/>
              </a:solidFill>
              <a:prstDash val="solid"/>
              <a:miter lim="400000"/>
            </a:ln>
          </a:right>
          <a:top>
            <a:ln w="3175" cap="flat">
              <a:solidFill>
                <a:srgbClr val="5D5D5D"/>
              </a:solidFill>
              <a:prstDash val="solid"/>
              <a:miter lim="400000"/>
            </a:ln>
          </a:top>
          <a:bottom>
            <a:ln w="3175" cap="flat">
              <a:solidFill>
                <a:srgbClr val="5D5D5D"/>
              </a:solidFill>
              <a:prstDash val="solid"/>
              <a:miter lim="400000"/>
            </a:ln>
          </a:bottom>
          <a:insideH>
            <a:ln w="3175" cap="flat">
              <a:solidFill>
                <a:srgbClr val="5D5D5D"/>
              </a:solidFill>
              <a:prstDash val="solid"/>
              <a:miter lim="400000"/>
            </a:ln>
          </a:insideH>
          <a:insideV>
            <a:ln w="3175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3175" cap="flat">
              <a:solidFill>
                <a:srgbClr val="5D5D5D"/>
              </a:solidFill>
              <a:prstDash val="solid"/>
              <a:miter lim="400000"/>
            </a:ln>
          </a:left>
          <a:right>
            <a:ln w="3175" cap="flat">
              <a:solidFill>
                <a:srgbClr val="5D5D5D"/>
              </a:solidFill>
              <a:prstDash val="solid"/>
              <a:miter lim="400000"/>
            </a:ln>
          </a:right>
          <a:top>
            <a:ln w="3175" cap="flat">
              <a:solidFill>
                <a:srgbClr val="5D5D5D"/>
              </a:solidFill>
              <a:prstDash val="solid"/>
              <a:miter lim="400000"/>
            </a:ln>
          </a:top>
          <a:bottom>
            <a:ln w="3175" cap="flat">
              <a:solidFill>
                <a:srgbClr val="5D5D5D"/>
              </a:solidFill>
              <a:prstDash val="solid"/>
              <a:miter lim="400000"/>
            </a:ln>
          </a:bottom>
          <a:insideH>
            <a:ln w="3175" cap="flat">
              <a:solidFill>
                <a:srgbClr val="5D5D5D"/>
              </a:solidFill>
              <a:prstDash val="solid"/>
              <a:miter lim="400000"/>
            </a:ln>
          </a:insideH>
          <a:insideV>
            <a:ln w="3175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3175" cap="flat">
              <a:solidFill>
                <a:srgbClr val="A6AAA9"/>
              </a:solidFill>
              <a:prstDash val="solid"/>
              <a:miter lim="400000"/>
            </a:ln>
          </a:left>
          <a:right>
            <a:ln w="3175" cap="flat">
              <a:solidFill>
                <a:srgbClr val="A6AAA9"/>
              </a:solidFill>
              <a:prstDash val="solid"/>
              <a:miter lim="400000"/>
            </a:ln>
          </a:right>
          <a:top>
            <a:ln w="3175" cap="flat">
              <a:solidFill>
                <a:srgbClr val="A6AAA9"/>
              </a:solidFill>
              <a:prstDash val="solid"/>
              <a:miter lim="400000"/>
            </a:ln>
          </a:top>
          <a:bottom>
            <a:ln w="3175" cap="flat">
              <a:solidFill>
                <a:srgbClr val="A6AAA9"/>
              </a:solidFill>
              <a:prstDash val="solid"/>
              <a:miter lim="400000"/>
            </a:ln>
          </a:bottom>
          <a:insideH>
            <a:ln w="3175" cap="flat">
              <a:solidFill>
                <a:srgbClr val="A6AAA9"/>
              </a:solidFill>
              <a:prstDash val="solid"/>
              <a:miter lim="400000"/>
            </a:ln>
          </a:insideH>
          <a:insideV>
            <a:ln w="3175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DADBDA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3175" cap="flat">
              <a:solidFill>
                <a:srgbClr val="A6AAA9"/>
              </a:solidFill>
              <a:prstDash val="solid"/>
              <a:miter lim="400000"/>
            </a:ln>
          </a:left>
          <a:right>
            <a:ln w="3175" cap="flat">
              <a:solidFill>
                <a:srgbClr val="A6AAA9"/>
              </a:solidFill>
              <a:prstDash val="solid"/>
              <a:miter lim="400000"/>
            </a:ln>
          </a:right>
          <a:top>
            <a:ln w="3175" cap="flat">
              <a:solidFill>
                <a:srgbClr val="A6AAA9"/>
              </a:solidFill>
              <a:prstDash val="solid"/>
              <a:miter lim="400000"/>
            </a:ln>
          </a:top>
          <a:bottom>
            <a:ln w="3175" cap="flat">
              <a:solidFill>
                <a:srgbClr val="A6AAA9"/>
              </a:solidFill>
              <a:prstDash val="solid"/>
              <a:miter lim="400000"/>
            </a:ln>
          </a:bottom>
          <a:insideH>
            <a:ln w="3175" cap="flat">
              <a:solidFill>
                <a:srgbClr val="A6AAA9"/>
              </a:solidFill>
              <a:prstDash val="solid"/>
              <a:miter lim="400000"/>
            </a:ln>
          </a:insideH>
          <a:insideV>
            <a:ln w="3175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chemeClr val="accent6">
              <a:hueOff val="-146070"/>
              <a:satOff val="-10048"/>
              <a:lumOff val="-30626"/>
            </a:schemeClr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3175" cap="flat">
              <a:solidFill>
                <a:srgbClr val="A6AAA9"/>
              </a:solidFill>
              <a:prstDash val="solid"/>
              <a:miter lim="400000"/>
            </a:ln>
          </a:left>
          <a:right>
            <a:ln w="3175" cap="flat">
              <a:solidFill>
                <a:srgbClr val="A6AAA9"/>
              </a:solidFill>
              <a:prstDash val="solid"/>
              <a:miter lim="400000"/>
            </a:ln>
          </a:right>
          <a:top>
            <a:ln w="3175" cap="flat">
              <a:solidFill>
                <a:srgbClr val="A6AAA9"/>
              </a:solidFill>
              <a:prstDash val="solid"/>
              <a:miter lim="400000"/>
            </a:ln>
          </a:top>
          <a:bottom>
            <a:ln w="3175" cap="flat">
              <a:solidFill>
                <a:srgbClr val="A6AAA9"/>
              </a:solidFill>
              <a:prstDash val="solid"/>
              <a:miter lim="400000"/>
            </a:ln>
          </a:bottom>
          <a:insideH>
            <a:ln w="3175" cap="flat">
              <a:solidFill>
                <a:srgbClr val="A6AAA9"/>
              </a:solidFill>
              <a:prstDash val="solid"/>
              <a:miter lim="400000"/>
            </a:ln>
          </a:insideH>
          <a:insideV>
            <a:ln w="3175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3175" cap="flat">
              <a:solidFill>
                <a:srgbClr val="A6AAA9"/>
              </a:solidFill>
              <a:prstDash val="solid"/>
              <a:miter lim="400000"/>
            </a:ln>
          </a:left>
          <a:right>
            <a:ln w="3175" cap="flat">
              <a:solidFill>
                <a:srgbClr val="A6AAA9"/>
              </a:solidFill>
              <a:prstDash val="solid"/>
              <a:miter lim="400000"/>
            </a:ln>
          </a:right>
          <a:top>
            <a:ln w="3175" cap="flat">
              <a:solidFill>
                <a:srgbClr val="A6AAA9"/>
              </a:solidFill>
              <a:prstDash val="solid"/>
              <a:miter lim="400000"/>
            </a:ln>
          </a:top>
          <a:bottom>
            <a:ln w="3175" cap="flat">
              <a:solidFill>
                <a:srgbClr val="A6AAA9"/>
              </a:solidFill>
              <a:prstDash val="solid"/>
              <a:miter lim="400000"/>
            </a:ln>
          </a:bottom>
          <a:insideH>
            <a:ln w="3175" cap="flat">
              <a:solidFill>
                <a:srgbClr val="A6AAA9"/>
              </a:solidFill>
              <a:prstDash val="solid"/>
              <a:miter lim="400000"/>
            </a:ln>
          </a:insideH>
          <a:insideV>
            <a:ln w="3175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3175" cap="flat">
              <a:solidFill>
                <a:srgbClr val="FFFFFF"/>
              </a:solidFill>
              <a:prstDash val="solid"/>
              <a:miter lim="400000"/>
            </a:ln>
          </a:left>
          <a:right>
            <a:ln w="3175" cap="flat">
              <a:solidFill>
                <a:srgbClr val="FFFFFF"/>
              </a:solidFill>
              <a:prstDash val="solid"/>
              <a:miter lim="400000"/>
            </a:ln>
          </a:right>
          <a:top>
            <a:ln w="3175" cap="flat">
              <a:solidFill>
                <a:srgbClr val="FFFFFF"/>
              </a:solidFill>
              <a:prstDash val="solid"/>
              <a:miter lim="400000"/>
            </a:ln>
          </a:top>
          <a:bottom>
            <a:ln w="3175" cap="flat">
              <a:solidFill>
                <a:srgbClr val="FFFFFF"/>
              </a:solidFill>
              <a:prstDash val="solid"/>
              <a:miter lim="400000"/>
            </a:ln>
          </a:bottom>
          <a:insideH>
            <a:ln w="3175" cap="flat">
              <a:solidFill>
                <a:srgbClr val="FFFFFF"/>
              </a:solidFill>
              <a:prstDash val="solid"/>
              <a:miter lim="400000"/>
            </a:ln>
          </a:insideH>
          <a:insideV>
            <a:ln w="3175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B5B5C1"/>
          </a:solidFill>
        </a:fill>
      </a:tcStyle>
    </a:wholeTbl>
    <a:band2H>
      <a:tcTxStyle/>
      <a:tcStyle>
        <a:tcBdr/>
        <a:fill>
          <a:solidFill>
            <a:srgbClr val="9A9AA5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3175" cap="flat">
              <a:solidFill>
                <a:srgbClr val="FFFFFF"/>
              </a:solidFill>
              <a:prstDash val="solid"/>
              <a:miter lim="400000"/>
            </a:ln>
          </a:left>
          <a:right>
            <a:ln w="3175" cap="flat">
              <a:solidFill>
                <a:srgbClr val="FFFFFF"/>
              </a:solidFill>
              <a:prstDash val="solid"/>
              <a:miter lim="400000"/>
            </a:ln>
          </a:right>
          <a:top>
            <a:ln w="3175" cap="flat">
              <a:solidFill>
                <a:srgbClr val="FFFFFF"/>
              </a:solidFill>
              <a:prstDash val="solid"/>
              <a:miter lim="400000"/>
            </a:ln>
          </a:top>
          <a:bottom>
            <a:ln w="3175" cap="flat">
              <a:solidFill>
                <a:srgbClr val="FFFFFF"/>
              </a:solidFill>
              <a:prstDash val="solid"/>
              <a:miter lim="400000"/>
            </a:ln>
          </a:bottom>
          <a:insideH>
            <a:ln w="3175" cap="flat">
              <a:solidFill>
                <a:srgbClr val="FFFFFF"/>
              </a:solidFill>
              <a:prstDash val="solid"/>
              <a:miter lim="400000"/>
            </a:ln>
          </a:insideH>
          <a:insideV>
            <a:ln w="3175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85F"/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3175" cap="flat">
              <a:solidFill>
                <a:srgbClr val="FFFFFF"/>
              </a:solidFill>
              <a:prstDash val="solid"/>
              <a:miter lim="400000"/>
            </a:ln>
          </a:left>
          <a:right>
            <a:ln w="3175" cap="flat">
              <a:solidFill>
                <a:srgbClr val="FFFFFF"/>
              </a:solidFill>
              <a:prstDash val="solid"/>
              <a:miter lim="400000"/>
            </a:ln>
          </a:right>
          <a:top>
            <a:ln w="3175" cap="flat">
              <a:solidFill>
                <a:srgbClr val="FFFFFF"/>
              </a:solidFill>
              <a:prstDash val="solid"/>
              <a:miter lim="400000"/>
            </a:ln>
          </a:top>
          <a:bottom>
            <a:ln w="3175" cap="flat">
              <a:solidFill>
                <a:srgbClr val="FFFFFF"/>
              </a:solidFill>
              <a:prstDash val="solid"/>
              <a:miter lim="400000"/>
            </a:ln>
          </a:bottom>
          <a:insideH>
            <a:ln w="3175" cap="flat">
              <a:solidFill>
                <a:srgbClr val="FFFFFF"/>
              </a:solidFill>
              <a:prstDash val="solid"/>
              <a:miter lim="400000"/>
            </a:ln>
          </a:insideH>
          <a:insideV>
            <a:ln w="3175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3175" cap="flat">
              <a:solidFill>
                <a:srgbClr val="FFFFFF"/>
              </a:solidFill>
              <a:prstDash val="solid"/>
              <a:miter lim="400000"/>
            </a:ln>
          </a:left>
          <a:right>
            <a:ln w="3175" cap="flat">
              <a:solidFill>
                <a:srgbClr val="FFFFFF"/>
              </a:solidFill>
              <a:prstDash val="solid"/>
              <a:miter lim="400000"/>
            </a:ln>
          </a:right>
          <a:top>
            <a:ln w="3175" cap="flat">
              <a:solidFill>
                <a:srgbClr val="FFFFFF"/>
              </a:solidFill>
              <a:prstDash val="solid"/>
              <a:miter lim="400000"/>
            </a:ln>
          </a:top>
          <a:bottom>
            <a:ln w="3175" cap="flat">
              <a:solidFill>
                <a:srgbClr val="FFFFFF"/>
              </a:solidFill>
              <a:prstDash val="solid"/>
              <a:miter lim="400000"/>
            </a:ln>
          </a:bottom>
          <a:insideH>
            <a:ln w="3175" cap="flat">
              <a:solidFill>
                <a:srgbClr val="FFFFFF"/>
              </a:solidFill>
              <a:prstDash val="solid"/>
              <a:miter lim="400000"/>
            </a:ln>
          </a:insideH>
          <a:insideV>
            <a:ln w="3175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3175" cap="flat">
              <a:solidFill>
                <a:srgbClr val="000000"/>
              </a:solidFill>
              <a:prstDash val="solid"/>
              <a:miter lim="400000"/>
            </a:ln>
          </a:right>
          <a:top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3175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3175" cap="flat">
              <a:solidFill>
                <a:srgbClr val="000000"/>
              </a:solidFill>
              <a:prstDash val="solid"/>
              <a:miter lim="400000"/>
            </a:ln>
          </a:bottom>
          <a:insideH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53" d="100"/>
          <a:sy n="53" d="100"/>
        </p:scale>
        <p:origin x="254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customXml" Target="../customXml/item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customXml" Target="../customXml/item3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Relationship Id="rId14" Type="http://schemas.openxmlformats.org/officeDocument/2006/relationships/customXml" Target="../customXml/item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17" name="Shape 117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e du titre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Texte du titre</a:t>
            </a:r>
          </a:p>
        </p:txBody>
      </p:sp>
      <p:sp>
        <p:nvSpPr>
          <p:cNvPr id="12" name="Texte niveau 1…"/>
          <p:cNvSpPr txBox="1"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Texte niveau 1</a:t>
            </a:r>
          </a:p>
          <a:p>
            <a:pPr lvl="1"/>
            <a:r>
              <a:t>Texte niveau 2</a:t>
            </a:r>
          </a:p>
          <a:p>
            <a:pPr lvl="2"/>
            <a:r>
              <a:t>Texte niveau 3</a:t>
            </a:r>
          </a:p>
          <a:p>
            <a:pPr lvl="3"/>
            <a:r>
              <a:t>Texte niveau 4</a:t>
            </a:r>
          </a:p>
          <a:p>
            <a:pPr lvl="4"/>
            <a:r>
              <a:t>Texte niveau 5</a:t>
            </a:r>
          </a:p>
        </p:txBody>
      </p:sp>
      <p:sp>
        <p:nvSpPr>
          <p:cNvPr id="13" name="Numéro de diapositive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‹N°›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i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-Gilles Allain"/>
          <p:cNvSpPr txBox="1">
            <a:spLocks noGrp="1"/>
          </p:cNvSpPr>
          <p:nvPr>
            <p:ph type="body" sz="quarter" idx="21"/>
          </p:nvPr>
        </p:nvSpPr>
        <p:spPr>
          <a:xfrm>
            <a:off x="1343025" y="8036718"/>
            <a:ext cx="11037094" cy="541072"/>
          </a:xfrm>
          <a:prstGeom prst="rect">
            <a:avLst/>
          </a:prstGeom>
        </p:spPr>
        <p:txBody>
          <a:bodyPr>
            <a:spAutoFit/>
          </a:bodyPr>
          <a:lstStyle>
            <a:lvl1pPr>
              <a:defRPr sz="3200" i="1"/>
            </a:lvl1pPr>
          </a:lstStyle>
          <a:p>
            <a:r>
              <a:t>-Gilles Allain</a:t>
            </a:r>
          </a:p>
        </p:txBody>
      </p:sp>
      <p:sp>
        <p:nvSpPr>
          <p:cNvPr id="94" name="« Saisissez une citation ici. »"/>
          <p:cNvSpPr txBox="1">
            <a:spLocks noGrp="1"/>
          </p:cNvSpPr>
          <p:nvPr>
            <p:ph type="body" sz="quarter" idx="22"/>
          </p:nvPr>
        </p:nvSpPr>
        <p:spPr>
          <a:xfrm>
            <a:off x="1343025" y="6262797"/>
            <a:ext cx="11037094" cy="776068"/>
          </a:xfrm>
          <a:prstGeom prst="rect">
            <a:avLst/>
          </a:prstGeom>
        </p:spPr>
        <p:txBody>
          <a:bodyPr anchor="ctr">
            <a:spAutoFit/>
          </a:bodyPr>
          <a:lstStyle>
            <a:lvl1pPr>
              <a:defRPr sz="4800"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r>
              <a:t>« Saisissez une citation ici. » </a:t>
            </a:r>
          </a:p>
        </p:txBody>
      </p:sp>
      <p:sp>
        <p:nvSpPr>
          <p:cNvPr id="95" name="Numéro de diapositive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‹N°›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Vue d’une plage et de la mer depuis une dune de sable avec de l’herbe"/>
          <p:cNvSpPr>
            <a:spLocks noGrp="1"/>
          </p:cNvSpPr>
          <p:nvPr>
            <p:ph type="pic" idx="21"/>
          </p:nvPr>
        </p:nvSpPr>
        <p:spPr>
          <a:xfrm>
            <a:off x="-28575" y="2286000"/>
            <a:ext cx="13773150" cy="91821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03" name="Numéro de diapositive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‹N°›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Vier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Numéro de diapositive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‹N°›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Horizont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Vue d’une plage et de la mer depuis une dune de sable avec de l’herbe"/>
          <p:cNvSpPr>
            <a:spLocks noGrp="1"/>
          </p:cNvSpPr>
          <p:nvPr>
            <p:ph type="pic" sz="half" idx="21"/>
          </p:nvPr>
        </p:nvSpPr>
        <p:spPr>
          <a:xfrm>
            <a:off x="1758357" y="2778918"/>
            <a:ext cx="10201276" cy="6800851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21" name="Texte du titre"/>
          <p:cNvSpPr txBox="1">
            <a:spLocks noGrp="1"/>
          </p:cNvSpPr>
          <p:nvPr>
            <p:ph type="title"/>
          </p:nvPr>
        </p:nvSpPr>
        <p:spPr>
          <a:xfrm>
            <a:off x="357187" y="8351043"/>
            <a:ext cx="13001626" cy="1128714"/>
          </a:xfrm>
          <a:prstGeom prst="rect">
            <a:avLst/>
          </a:prstGeom>
        </p:spPr>
        <p:txBody>
          <a:bodyPr/>
          <a:lstStyle/>
          <a:p>
            <a:r>
              <a:t>Texte du titre</a:t>
            </a:r>
          </a:p>
        </p:txBody>
      </p:sp>
      <p:sp>
        <p:nvSpPr>
          <p:cNvPr id="22" name="Texte niveau 1…"/>
          <p:cNvSpPr txBox="1">
            <a:spLocks noGrp="1"/>
          </p:cNvSpPr>
          <p:nvPr>
            <p:ph type="body" sz="quarter" idx="1"/>
          </p:nvPr>
        </p:nvSpPr>
        <p:spPr>
          <a:xfrm>
            <a:off x="357187" y="9436893"/>
            <a:ext cx="13001626" cy="892970"/>
          </a:xfrm>
          <a:prstGeom prst="rect">
            <a:avLst/>
          </a:prstGeom>
        </p:spPr>
        <p:txBody>
          <a:bodyPr/>
          <a:lstStyle/>
          <a:p>
            <a:r>
              <a:t>Texte niveau 1</a:t>
            </a:r>
          </a:p>
          <a:p>
            <a:pPr lvl="1"/>
            <a:r>
              <a:t>Texte niveau 2</a:t>
            </a:r>
          </a:p>
          <a:p>
            <a:pPr lvl="2"/>
            <a:r>
              <a:t>Texte niveau 3</a:t>
            </a:r>
          </a:p>
          <a:p>
            <a:pPr lvl="3"/>
            <a:r>
              <a:t>Texte niveau 4</a:t>
            </a:r>
          </a:p>
          <a:p>
            <a:pPr lvl="4"/>
            <a:r>
              <a:t>Texte niveau 5</a:t>
            </a:r>
          </a:p>
        </p:txBody>
      </p:sp>
      <p:sp>
        <p:nvSpPr>
          <p:cNvPr id="23" name="Numéro de diapositive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‹N°›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re - Centr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e du titre"/>
          <p:cNvSpPr txBox="1">
            <a:spLocks noGrp="1"/>
          </p:cNvSpPr>
          <p:nvPr>
            <p:ph type="title"/>
          </p:nvPr>
        </p:nvSpPr>
        <p:spPr>
          <a:xfrm>
            <a:off x="1000125" y="5550693"/>
            <a:ext cx="11715750" cy="2614614"/>
          </a:xfrm>
          <a:prstGeom prst="rect">
            <a:avLst/>
          </a:prstGeom>
        </p:spPr>
        <p:txBody>
          <a:bodyPr anchor="ctr"/>
          <a:lstStyle/>
          <a:p>
            <a:r>
              <a:t>Texte du titre</a:t>
            </a:r>
          </a:p>
        </p:txBody>
      </p:sp>
      <p:sp>
        <p:nvSpPr>
          <p:cNvPr id="31" name="Numéro de diapositive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‹N°›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Héron volant bas au-dessus d’une plage avec une petite clôture au premier plan"/>
          <p:cNvSpPr>
            <a:spLocks noGrp="1"/>
          </p:cNvSpPr>
          <p:nvPr>
            <p:ph type="pic" sz="half" idx="21"/>
          </p:nvPr>
        </p:nvSpPr>
        <p:spPr>
          <a:xfrm>
            <a:off x="7215187" y="3536156"/>
            <a:ext cx="6450807" cy="6450807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39" name="Texte du titre"/>
          <p:cNvSpPr txBox="1">
            <a:spLocks noGrp="1"/>
          </p:cNvSpPr>
          <p:nvPr>
            <p:ph type="title"/>
          </p:nvPr>
        </p:nvSpPr>
        <p:spPr>
          <a:xfrm>
            <a:off x="928687" y="3536156"/>
            <a:ext cx="5750720" cy="3121819"/>
          </a:xfrm>
          <a:prstGeom prst="rect">
            <a:avLst/>
          </a:prstGeom>
        </p:spPr>
        <p:txBody>
          <a:bodyPr/>
          <a:lstStyle>
            <a:lvl1pPr>
              <a:defRPr sz="8400"/>
            </a:lvl1pPr>
          </a:lstStyle>
          <a:p>
            <a:r>
              <a:t>Texte du titre</a:t>
            </a:r>
          </a:p>
        </p:txBody>
      </p:sp>
      <p:sp>
        <p:nvSpPr>
          <p:cNvPr id="40" name="Texte niveau 1…"/>
          <p:cNvSpPr txBox="1">
            <a:spLocks noGrp="1"/>
          </p:cNvSpPr>
          <p:nvPr>
            <p:ph type="body" sz="quarter" idx="1"/>
          </p:nvPr>
        </p:nvSpPr>
        <p:spPr>
          <a:xfrm>
            <a:off x="928687" y="6672262"/>
            <a:ext cx="5750720" cy="3221832"/>
          </a:xfrm>
          <a:prstGeom prst="rect">
            <a:avLst/>
          </a:prstGeom>
        </p:spPr>
        <p:txBody>
          <a:bodyPr/>
          <a:lstStyle/>
          <a:p>
            <a:r>
              <a:t>Texte niveau 1</a:t>
            </a:r>
          </a:p>
          <a:p>
            <a:pPr lvl="1"/>
            <a:r>
              <a:t>Texte niveau 2</a:t>
            </a:r>
          </a:p>
          <a:p>
            <a:pPr lvl="2"/>
            <a:r>
              <a:t>Texte niveau 3</a:t>
            </a:r>
          </a:p>
          <a:p>
            <a:pPr lvl="3"/>
            <a:r>
              <a:t>Texte niveau 4</a:t>
            </a:r>
          </a:p>
          <a:p>
            <a:pPr lvl="4"/>
            <a:r>
              <a:t>Texte niveau 5</a:t>
            </a:r>
          </a:p>
        </p:txBody>
      </p:sp>
      <p:sp>
        <p:nvSpPr>
          <p:cNvPr id="41" name="Numéro de diapositive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‹N°›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re - Ha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exte du titre"/>
          <p:cNvSpPr txBox="1">
            <a:spLocks noGrp="1"/>
          </p:cNvSpPr>
          <p:nvPr>
            <p:ph type="title"/>
          </p:nvPr>
        </p:nvSpPr>
        <p:spPr>
          <a:xfrm>
            <a:off x="950118" y="3200400"/>
            <a:ext cx="11815764" cy="1285875"/>
          </a:xfrm>
          <a:prstGeom prst="rect">
            <a:avLst/>
          </a:prstGeom>
        </p:spPr>
        <p:txBody>
          <a:bodyPr anchor="ctr"/>
          <a:lstStyle/>
          <a:p>
            <a:r>
              <a:t>Texte du titre</a:t>
            </a:r>
          </a:p>
        </p:txBody>
      </p:sp>
      <p:sp>
        <p:nvSpPr>
          <p:cNvPr id="49" name="Numéro de diapositive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‹N°›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re et puc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exte du titre"/>
          <p:cNvSpPr txBox="1">
            <a:spLocks noGrp="1"/>
          </p:cNvSpPr>
          <p:nvPr>
            <p:ph type="title"/>
          </p:nvPr>
        </p:nvSpPr>
        <p:spPr>
          <a:xfrm>
            <a:off x="950118" y="3200400"/>
            <a:ext cx="11815764" cy="1285875"/>
          </a:xfrm>
          <a:prstGeom prst="rect">
            <a:avLst/>
          </a:prstGeom>
        </p:spPr>
        <p:txBody>
          <a:bodyPr anchor="ctr"/>
          <a:lstStyle/>
          <a:p>
            <a:r>
              <a:t>Texte du titre</a:t>
            </a:r>
          </a:p>
        </p:txBody>
      </p:sp>
      <p:sp>
        <p:nvSpPr>
          <p:cNvPr id="57" name="Texte niveau 1…"/>
          <p:cNvSpPr txBox="1">
            <a:spLocks noGrp="1"/>
          </p:cNvSpPr>
          <p:nvPr>
            <p:ph type="body" sz="half" idx="1"/>
          </p:nvPr>
        </p:nvSpPr>
        <p:spPr>
          <a:xfrm>
            <a:off x="950118" y="4772025"/>
            <a:ext cx="11815764" cy="5229225"/>
          </a:xfrm>
          <a:prstGeom prst="rect">
            <a:avLst/>
          </a:prstGeom>
        </p:spPr>
        <p:txBody>
          <a:bodyPr anchor="ctr"/>
          <a:lstStyle>
            <a:lvl1pPr marL="635000" indent="-635000" algn="l">
              <a:spcBef>
                <a:spcPts val="5900"/>
              </a:spcBef>
              <a:buSzPct val="125000"/>
              <a:buChar char="•"/>
              <a:defRPr sz="4800"/>
            </a:lvl1pPr>
            <a:lvl2pPr marL="1270000" indent="-635000" algn="l">
              <a:spcBef>
                <a:spcPts val="5900"/>
              </a:spcBef>
              <a:buSzPct val="125000"/>
              <a:buChar char="•"/>
              <a:defRPr sz="4800"/>
            </a:lvl2pPr>
            <a:lvl3pPr marL="1905000" indent="-635000" algn="l">
              <a:spcBef>
                <a:spcPts val="5900"/>
              </a:spcBef>
              <a:buSzPct val="125000"/>
              <a:buChar char="•"/>
              <a:defRPr sz="4800"/>
            </a:lvl3pPr>
            <a:lvl4pPr marL="2540000" indent="-635000" algn="l">
              <a:spcBef>
                <a:spcPts val="5900"/>
              </a:spcBef>
              <a:buSzPct val="125000"/>
              <a:buChar char="•"/>
              <a:defRPr sz="4800"/>
            </a:lvl4pPr>
            <a:lvl5pPr marL="3175000" indent="-635000" algn="l">
              <a:spcBef>
                <a:spcPts val="5900"/>
              </a:spcBef>
              <a:buSzPct val="125000"/>
              <a:buChar char="•"/>
              <a:defRPr sz="4800"/>
            </a:lvl5pPr>
          </a:lstStyle>
          <a:p>
            <a:r>
              <a:t>Texte niveau 1</a:t>
            </a:r>
          </a:p>
          <a:p>
            <a:pPr lvl="1"/>
            <a:r>
              <a:t>Texte niveau 2</a:t>
            </a:r>
          </a:p>
          <a:p>
            <a:pPr lvl="2"/>
            <a:r>
              <a:t>Texte niveau 3</a:t>
            </a:r>
          </a:p>
          <a:p>
            <a:pPr lvl="3"/>
            <a:r>
              <a:t>Texte niveau 4</a:t>
            </a:r>
          </a:p>
          <a:p>
            <a:pPr lvl="4"/>
            <a:r>
              <a:t>Texte niveau 5</a:t>
            </a:r>
          </a:p>
        </p:txBody>
      </p:sp>
      <p:sp>
        <p:nvSpPr>
          <p:cNvPr id="58" name="Numéro de diapositive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‹N°›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re, puces et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Chemin sableux entre deux collines menant à l’océan"/>
          <p:cNvSpPr>
            <a:spLocks noGrp="1"/>
          </p:cNvSpPr>
          <p:nvPr>
            <p:ph type="pic" sz="half" idx="21"/>
          </p:nvPr>
        </p:nvSpPr>
        <p:spPr>
          <a:xfrm>
            <a:off x="6165056" y="4772025"/>
            <a:ext cx="7843838" cy="5229225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66" name="Texte du titre"/>
          <p:cNvSpPr txBox="1">
            <a:spLocks noGrp="1"/>
          </p:cNvSpPr>
          <p:nvPr>
            <p:ph type="title"/>
          </p:nvPr>
        </p:nvSpPr>
        <p:spPr>
          <a:xfrm>
            <a:off x="950118" y="3200400"/>
            <a:ext cx="11815764" cy="1285875"/>
          </a:xfrm>
          <a:prstGeom prst="rect">
            <a:avLst/>
          </a:prstGeom>
        </p:spPr>
        <p:txBody>
          <a:bodyPr anchor="ctr"/>
          <a:lstStyle/>
          <a:p>
            <a:r>
              <a:t>Texte du titre</a:t>
            </a:r>
          </a:p>
        </p:txBody>
      </p:sp>
      <p:sp>
        <p:nvSpPr>
          <p:cNvPr id="67" name="Texte niveau 1…"/>
          <p:cNvSpPr txBox="1">
            <a:spLocks noGrp="1"/>
          </p:cNvSpPr>
          <p:nvPr>
            <p:ph type="body" sz="quarter" idx="1"/>
          </p:nvPr>
        </p:nvSpPr>
        <p:spPr>
          <a:xfrm>
            <a:off x="950118" y="4772025"/>
            <a:ext cx="5750720" cy="5229225"/>
          </a:xfrm>
          <a:prstGeom prst="rect">
            <a:avLst/>
          </a:prstGeom>
        </p:spPr>
        <p:txBody>
          <a:bodyPr anchor="ctr"/>
          <a:lstStyle>
            <a:lvl1pPr marL="558800" indent="-558800" algn="l">
              <a:spcBef>
                <a:spcPts val="4500"/>
              </a:spcBef>
              <a:buSzPct val="125000"/>
              <a:buChar char="•"/>
              <a:defRPr sz="3800"/>
            </a:lvl1pPr>
            <a:lvl2pPr marL="1117600" indent="-558800" algn="l">
              <a:spcBef>
                <a:spcPts val="4500"/>
              </a:spcBef>
              <a:buSzPct val="125000"/>
              <a:buChar char="•"/>
              <a:defRPr sz="3800"/>
            </a:lvl2pPr>
            <a:lvl3pPr marL="1676400" indent="-558800" algn="l">
              <a:spcBef>
                <a:spcPts val="4500"/>
              </a:spcBef>
              <a:buSzPct val="125000"/>
              <a:buChar char="•"/>
              <a:defRPr sz="3800"/>
            </a:lvl3pPr>
            <a:lvl4pPr marL="2235200" indent="-558800" algn="l">
              <a:spcBef>
                <a:spcPts val="4500"/>
              </a:spcBef>
              <a:buSzPct val="125000"/>
              <a:buChar char="•"/>
              <a:defRPr sz="3800"/>
            </a:lvl4pPr>
            <a:lvl5pPr marL="2794000" indent="-558800" algn="l">
              <a:spcBef>
                <a:spcPts val="4500"/>
              </a:spcBef>
              <a:buSzPct val="125000"/>
              <a:buChar char="•"/>
              <a:defRPr sz="3800"/>
            </a:lvl5pPr>
          </a:lstStyle>
          <a:p>
            <a:r>
              <a:t>Texte niveau 1</a:t>
            </a:r>
          </a:p>
          <a:p>
            <a:pPr lvl="1"/>
            <a:r>
              <a:t>Texte niveau 2</a:t>
            </a:r>
          </a:p>
          <a:p>
            <a:pPr lvl="2"/>
            <a:r>
              <a:t>Texte niveau 3</a:t>
            </a:r>
          </a:p>
          <a:p>
            <a:pPr lvl="3"/>
            <a:r>
              <a:t>Texte niveau 4</a:t>
            </a:r>
          </a:p>
          <a:p>
            <a:pPr lvl="4"/>
            <a:r>
              <a:t>Texte niveau 5</a:t>
            </a:r>
          </a:p>
        </p:txBody>
      </p:sp>
      <p:sp>
        <p:nvSpPr>
          <p:cNvPr id="68" name="Numéro de diapositive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‹N°›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uc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Texte niveau 1…"/>
          <p:cNvSpPr txBox="1">
            <a:spLocks noGrp="1"/>
          </p:cNvSpPr>
          <p:nvPr>
            <p:ph type="body" sz="half" idx="1"/>
          </p:nvPr>
        </p:nvSpPr>
        <p:spPr>
          <a:xfrm>
            <a:off x="950118" y="4000500"/>
            <a:ext cx="11815764" cy="5715000"/>
          </a:xfrm>
          <a:prstGeom prst="rect">
            <a:avLst/>
          </a:prstGeom>
        </p:spPr>
        <p:txBody>
          <a:bodyPr anchor="ctr"/>
          <a:lstStyle>
            <a:lvl1pPr marL="635000" indent="-635000" algn="l">
              <a:spcBef>
                <a:spcPts val="5900"/>
              </a:spcBef>
              <a:buSzPct val="125000"/>
              <a:buChar char="•"/>
              <a:defRPr sz="4800"/>
            </a:lvl1pPr>
            <a:lvl2pPr marL="1270000" indent="-635000" algn="l">
              <a:spcBef>
                <a:spcPts val="5900"/>
              </a:spcBef>
              <a:buSzPct val="125000"/>
              <a:buChar char="•"/>
              <a:defRPr sz="4800"/>
            </a:lvl2pPr>
            <a:lvl3pPr marL="1905000" indent="-635000" algn="l">
              <a:spcBef>
                <a:spcPts val="5900"/>
              </a:spcBef>
              <a:buSzPct val="125000"/>
              <a:buChar char="•"/>
              <a:defRPr sz="4800"/>
            </a:lvl3pPr>
            <a:lvl4pPr marL="2540000" indent="-635000" algn="l">
              <a:spcBef>
                <a:spcPts val="5900"/>
              </a:spcBef>
              <a:buSzPct val="125000"/>
              <a:buChar char="•"/>
              <a:defRPr sz="4800"/>
            </a:lvl4pPr>
            <a:lvl5pPr marL="3175000" indent="-635000" algn="l">
              <a:spcBef>
                <a:spcPts val="5900"/>
              </a:spcBef>
              <a:buSzPct val="125000"/>
              <a:buChar char="•"/>
              <a:defRPr sz="4800"/>
            </a:lvl5pPr>
          </a:lstStyle>
          <a:p>
            <a:r>
              <a:t>Texte niveau 1</a:t>
            </a:r>
          </a:p>
          <a:p>
            <a:pPr lvl="1"/>
            <a:r>
              <a:t>Texte niveau 2</a:t>
            </a:r>
          </a:p>
          <a:p>
            <a:pPr lvl="2"/>
            <a:r>
              <a:t>Texte niveau 3</a:t>
            </a:r>
          </a:p>
          <a:p>
            <a:pPr lvl="3"/>
            <a:r>
              <a:t>Texte niveau 4</a:t>
            </a:r>
          </a:p>
          <a:p>
            <a:pPr lvl="4"/>
            <a:r>
              <a:t>Texte niveau 5</a:t>
            </a:r>
          </a:p>
        </p:txBody>
      </p:sp>
      <p:sp>
        <p:nvSpPr>
          <p:cNvPr id="76" name="Numéro de diapositive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‹N°›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3 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Chemin sableux entre deux collines menant à l’océan"/>
          <p:cNvSpPr>
            <a:spLocks noGrp="1"/>
          </p:cNvSpPr>
          <p:nvPr>
            <p:ph type="pic" sz="quarter" idx="21"/>
          </p:nvPr>
        </p:nvSpPr>
        <p:spPr>
          <a:xfrm>
            <a:off x="8606432" y="6965156"/>
            <a:ext cx="4682729" cy="3121819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84" name="Héron volant bas au-dessus d’une plage avec une petite clôture au premier plan"/>
          <p:cNvSpPr>
            <a:spLocks noGrp="1"/>
          </p:cNvSpPr>
          <p:nvPr>
            <p:ph type="pic" sz="quarter" idx="22"/>
          </p:nvPr>
        </p:nvSpPr>
        <p:spPr>
          <a:xfrm>
            <a:off x="8865393" y="3486150"/>
            <a:ext cx="4164807" cy="4164807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85" name="Vue d’une plage et de la mer depuis une dune de sable avec de l’herbe"/>
          <p:cNvSpPr>
            <a:spLocks noGrp="1"/>
          </p:cNvSpPr>
          <p:nvPr>
            <p:ph type="pic" sz="half" idx="23"/>
          </p:nvPr>
        </p:nvSpPr>
        <p:spPr>
          <a:xfrm>
            <a:off x="-557213" y="3636168"/>
            <a:ext cx="9676210" cy="6450807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86" name="Numéro de diapositive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‹N°›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e du titre"/>
          <p:cNvSpPr txBox="1">
            <a:spLocks noGrp="1"/>
          </p:cNvSpPr>
          <p:nvPr>
            <p:ph type="title"/>
          </p:nvPr>
        </p:nvSpPr>
        <p:spPr>
          <a:xfrm>
            <a:off x="1000125" y="4293393"/>
            <a:ext cx="11715750" cy="2614614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28575" tIns="28575" rIns="28575" bIns="28575" anchor="b">
            <a:normAutofit/>
          </a:bodyPr>
          <a:lstStyle/>
          <a:p>
            <a:r>
              <a:t>Texte du titre</a:t>
            </a:r>
          </a:p>
        </p:txBody>
      </p:sp>
      <p:sp>
        <p:nvSpPr>
          <p:cNvPr id="3" name="Texte niveau 1…"/>
          <p:cNvSpPr txBox="1">
            <a:spLocks noGrp="1"/>
          </p:cNvSpPr>
          <p:nvPr>
            <p:ph type="body" idx="1"/>
          </p:nvPr>
        </p:nvSpPr>
        <p:spPr>
          <a:xfrm>
            <a:off x="1000125" y="6979443"/>
            <a:ext cx="11715750" cy="892970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28575" tIns="28575" rIns="28575" bIns="28575">
            <a:normAutofit/>
          </a:bodyPr>
          <a:lstStyle/>
          <a:p>
            <a:r>
              <a:t>Texte niveau 1</a:t>
            </a:r>
          </a:p>
          <a:p>
            <a:pPr lvl="1"/>
            <a:r>
              <a:t>Texte niveau 2</a:t>
            </a:r>
          </a:p>
          <a:p>
            <a:pPr lvl="2"/>
            <a:r>
              <a:t>Texte niveau 3</a:t>
            </a:r>
          </a:p>
          <a:p>
            <a:pPr lvl="3"/>
            <a:r>
              <a:t>Texte niveau 4</a:t>
            </a:r>
          </a:p>
          <a:p>
            <a:pPr lvl="4"/>
            <a:r>
              <a:t>Texte niveau 5</a:t>
            </a:r>
          </a:p>
        </p:txBody>
      </p:sp>
      <p:sp>
        <p:nvSpPr>
          <p:cNvPr id="4" name="Numéro de diapositive"/>
          <p:cNvSpPr txBox="1">
            <a:spLocks noGrp="1"/>
          </p:cNvSpPr>
          <p:nvPr>
            <p:ph type="sldNum" sz="quarter" idx="2"/>
          </p:nvPr>
        </p:nvSpPr>
        <p:spPr>
          <a:xfrm>
            <a:off x="6650034" y="10358437"/>
            <a:ext cx="408788" cy="416610"/>
          </a:xfrm>
          <a:prstGeom prst="rect">
            <a:avLst/>
          </a:prstGeom>
          <a:ln w="3175">
            <a:miter lim="400000"/>
          </a:ln>
        </p:spPr>
        <p:txBody>
          <a:bodyPr wrap="none" lIns="28575" tIns="28575" rIns="28575" bIns="28575">
            <a:spAutoFit/>
          </a:bodyPr>
          <a:lstStyle>
            <a:lvl1pPr>
              <a:defRPr sz="2400" b="0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fld id="{86CB4B4D-7CA3-9044-876B-883B54F8677D}" type="slidenum">
              <a:t>‹N°›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 spd="med"/>
  <p:txStyles>
    <p:titleStyle>
      <a:lvl1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1pPr>
      <a:lvl2pPr marL="0" marR="0" indent="457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2pPr>
      <a:lvl3pPr marL="0" marR="0" indent="9144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3pPr>
      <a:lvl4pPr marL="0" marR="0" indent="1371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4pPr>
      <a:lvl5pPr marL="0" marR="0" indent="18288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5pPr>
      <a:lvl6pPr marL="0" marR="0" indent="22860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6pPr>
      <a:lvl7pPr marL="0" marR="0" indent="2743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7pPr>
      <a:lvl8pPr marL="0" marR="0" indent="32004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8pPr>
      <a:lvl9pPr marL="0" marR="0" indent="3657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9pPr>
    </p:titleStyle>
    <p:bodyStyle>
      <a:lvl1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4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1pPr>
      <a:lvl2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4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2pPr>
      <a:lvl3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4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3pPr>
      <a:lvl4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4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4pPr>
      <a:lvl5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4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5pPr>
      <a:lvl6pPr marL="0" marR="0" indent="355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4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6pPr>
      <a:lvl7pPr marL="0" marR="0" indent="711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4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7pPr>
      <a:lvl8pPr marL="0" marR="0" indent="10668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4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8pPr>
      <a:lvl9pPr marL="0" marR="0" indent="14224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4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9pPr>
    </p:bodyStyle>
    <p:otherStyle>
      <a:lvl1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1pPr>
      <a:lvl2pPr marL="0" marR="0" indent="457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2pPr>
      <a:lvl3pPr marL="0" marR="0" indent="9144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3pPr>
      <a:lvl4pPr marL="0" marR="0" indent="1371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4pPr>
      <a:lvl5pPr marL="0" marR="0" indent="18288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5pPr>
      <a:lvl6pPr marL="0" marR="0" indent="22860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6pPr>
      <a:lvl7pPr marL="0" marR="0" indent="2743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7pPr>
      <a:lvl8pPr marL="0" marR="0" indent="32004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8pPr>
      <a:lvl9pPr marL="0" marR="0" indent="3657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sv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sv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8BED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Este banner  no va…"/>
          <p:cNvSpPr txBox="1"/>
          <p:nvPr/>
        </p:nvSpPr>
        <p:spPr>
          <a:xfrm>
            <a:off x="2052997" y="615315"/>
            <a:ext cx="9610002" cy="4005199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28575" tIns="28575" rIns="28575" bIns="28575">
            <a:spAutoFit/>
          </a:bodyPr>
          <a:lstStyle/>
          <a:p>
            <a:pPr>
              <a:lnSpc>
                <a:spcPct val="80000"/>
              </a:lnSpc>
              <a:defRPr sz="10600" b="0" cap="all">
                <a:solidFill>
                  <a:srgbClr val="FFFFFF"/>
                </a:solidFill>
                <a:latin typeface="NHaasGroteskDSPro-65Md"/>
                <a:ea typeface="NHaasGroteskDSPro-65Md"/>
                <a:cs typeface="NHaasGroteskDSPro-65Md"/>
                <a:sym typeface="NHaasGroteskDSPro-65Md"/>
              </a:defRPr>
            </a:pPr>
            <a:r>
              <a:rPr lang="fr-FR" dirty="0"/>
              <a:t>CETTE PUB NE </a:t>
            </a:r>
            <a:br>
              <a:rPr lang="fr-FR" dirty="0"/>
            </a:br>
            <a:r>
              <a:rPr lang="fr-FR" dirty="0"/>
              <a:t>CHANGERA RIEN.</a:t>
            </a:r>
            <a:br>
              <a:rPr lang="fr-FR" dirty="0"/>
            </a:br>
            <a:r>
              <a:rPr lang="fr-FR" dirty="0">
                <a:solidFill>
                  <a:schemeClr val="tx1"/>
                </a:solidFill>
              </a:rPr>
              <a:t>tu LE FERAS.</a:t>
            </a:r>
            <a:endParaRPr dirty="0">
              <a:solidFill>
                <a:schemeClr val="tx1"/>
              </a:solidFill>
            </a:endParaRPr>
          </a:p>
        </p:txBody>
      </p:sp>
      <p:pic>
        <p:nvPicPr>
          <p:cNvPr id="5" name="Graphique 4">
            <a:extLst>
              <a:ext uri="{FF2B5EF4-FFF2-40B4-BE49-F238E27FC236}">
                <a16:creationId xmlns:a16="http://schemas.microsoft.com/office/drawing/2014/main" id="{9B2DC4EA-6A75-4941-A293-E748870C7E9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0" y="8573279"/>
            <a:ext cx="13455089" cy="5142721"/>
          </a:xfrm>
          <a:prstGeom prst="rect">
            <a:avLst/>
          </a:prstGeom>
        </p:spPr>
      </p:pic>
      <p:pic>
        <p:nvPicPr>
          <p:cNvPr id="8" name="Graphique 7">
            <a:extLst>
              <a:ext uri="{FF2B5EF4-FFF2-40B4-BE49-F238E27FC236}">
                <a16:creationId xmlns:a16="http://schemas.microsoft.com/office/drawing/2014/main" id="{C4B847D3-57AF-0756-42DE-2532934824E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2239767" y="4091847"/>
            <a:ext cx="9236466" cy="1557958"/>
          </a:xfrm>
          <a:prstGeom prst="rect">
            <a:avLst/>
          </a:prstGeom>
        </p:spPr>
      </p:pic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A595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Esta semana es para todo el mundo.  Sobre todo  para ti."/>
          <p:cNvSpPr txBox="1"/>
          <p:nvPr/>
        </p:nvSpPr>
        <p:spPr>
          <a:xfrm>
            <a:off x="2239747" y="615315"/>
            <a:ext cx="9236503" cy="4698466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28575" tIns="28575" rIns="28575" bIns="28575">
            <a:spAutoFit/>
          </a:bodyPr>
          <a:lstStyle/>
          <a:p>
            <a:pPr>
              <a:lnSpc>
                <a:spcPct val="70000"/>
              </a:lnSpc>
              <a:defRPr sz="10600" b="0" cap="all">
                <a:solidFill>
                  <a:srgbClr val="FFFFFF"/>
                </a:solidFill>
                <a:latin typeface="NHaasGroteskDSPro-65Md"/>
                <a:ea typeface="NHaasGroteskDSPro-65Md"/>
                <a:cs typeface="NHaasGroteskDSPro-65Md"/>
                <a:sym typeface="NHaasGroteskDSPro-65Md"/>
              </a:defRPr>
            </a:pPr>
            <a:r>
              <a:rPr lang="fr-FR" dirty="0"/>
              <a:t>CETTE SEMAINE </a:t>
            </a:r>
          </a:p>
          <a:p>
            <a:pPr>
              <a:lnSpc>
                <a:spcPct val="70000"/>
              </a:lnSpc>
              <a:defRPr sz="10600" b="0" cap="all">
                <a:solidFill>
                  <a:srgbClr val="FFFFFF"/>
                </a:solidFill>
                <a:latin typeface="NHaasGroteskDSPro-65Md"/>
                <a:ea typeface="NHaasGroteskDSPro-65Md"/>
                <a:cs typeface="NHaasGroteskDSPro-65Md"/>
                <a:sym typeface="NHaasGroteskDSPro-65Md"/>
              </a:defRPr>
            </a:pPr>
            <a:r>
              <a:rPr lang="fr-FR" dirty="0"/>
              <a:t>EST POUR tous.</a:t>
            </a:r>
          </a:p>
          <a:p>
            <a:pPr>
              <a:lnSpc>
                <a:spcPct val="70000"/>
              </a:lnSpc>
              <a:defRPr sz="10600" b="0" cap="all">
                <a:solidFill>
                  <a:srgbClr val="FFFFFF"/>
                </a:solidFill>
                <a:latin typeface="NHaasGroteskDSPro-65Md"/>
                <a:ea typeface="NHaasGroteskDSPro-65Md"/>
                <a:cs typeface="NHaasGroteskDSPro-65Md"/>
                <a:sym typeface="NHaasGroteskDSPro-65Md"/>
              </a:defRPr>
            </a:pPr>
            <a:r>
              <a:rPr lang="fr-FR" dirty="0">
                <a:solidFill>
                  <a:schemeClr val="tx1"/>
                </a:solidFill>
              </a:rPr>
              <a:t>SURTOUT</a:t>
            </a:r>
          </a:p>
          <a:p>
            <a:pPr>
              <a:lnSpc>
                <a:spcPct val="70000"/>
              </a:lnSpc>
              <a:defRPr sz="10600" b="0" cap="all">
                <a:solidFill>
                  <a:srgbClr val="FFFFFF"/>
                </a:solidFill>
                <a:latin typeface="NHaasGroteskDSPro-65Md"/>
                <a:ea typeface="NHaasGroteskDSPro-65Md"/>
                <a:cs typeface="NHaasGroteskDSPro-65Md"/>
                <a:sym typeface="NHaasGroteskDSPro-65Md"/>
              </a:defRPr>
            </a:pPr>
            <a:r>
              <a:rPr lang="fr-FR" dirty="0">
                <a:solidFill>
                  <a:schemeClr val="tx1"/>
                </a:solidFill>
              </a:rPr>
              <a:t>POUR TOI.</a:t>
            </a:r>
            <a:endParaRPr dirty="0">
              <a:solidFill>
                <a:schemeClr val="tx1"/>
              </a:solidFill>
            </a:endParaRPr>
          </a:p>
        </p:txBody>
      </p:sp>
      <p:pic>
        <p:nvPicPr>
          <p:cNvPr id="2" name="Graphique 1">
            <a:extLst>
              <a:ext uri="{FF2B5EF4-FFF2-40B4-BE49-F238E27FC236}">
                <a16:creationId xmlns:a16="http://schemas.microsoft.com/office/drawing/2014/main" id="{AC664EBB-08BE-F332-3E41-42ED155FA2D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0" y="8573279"/>
            <a:ext cx="13455089" cy="5142721"/>
          </a:xfrm>
          <a:prstGeom prst="rect">
            <a:avLst/>
          </a:prstGeom>
        </p:spPr>
      </p:pic>
      <p:pic>
        <p:nvPicPr>
          <p:cNvPr id="3" name="Graphique 2">
            <a:extLst>
              <a:ext uri="{FF2B5EF4-FFF2-40B4-BE49-F238E27FC236}">
                <a16:creationId xmlns:a16="http://schemas.microsoft.com/office/drawing/2014/main" id="{BB8DD0E0-8055-26C4-4700-B0F1849A288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2239767" y="4643169"/>
            <a:ext cx="9236466" cy="1557958"/>
          </a:xfrm>
          <a:prstGeom prst="rect">
            <a:avLst/>
          </a:prstGeom>
        </p:spPr>
      </p:pic>
    </p:spTree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1C34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Hay semanas buenas.…"/>
          <p:cNvSpPr txBox="1"/>
          <p:nvPr/>
        </p:nvSpPr>
        <p:spPr>
          <a:xfrm>
            <a:off x="2347950" y="615315"/>
            <a:ext cx="9020098" cy="5840317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28575" tIns="28575" rIns="28575" bIns="28575">
            <a:spAutoFit/>
          </a:bodyPr>
          <a:lstStyle/>
          <a:p>
            <a:pPr>
              <a:lnSpc>
                <a:spcPct val="70000"/>
              </a:lnSpc>
              <a:defRPr sz="10600" b="0" cap="all">
                <a:solidFill>
                  <a:srgbClr val="FFFFFF"/>
                </a:solidFill>
                <a:latin typeface="NHaasGroteskDSPro-65Md"/>
                <a:ea typeface="NHaasGroteskDSPro-65Md"/>
                <a:cs typeface="NHaasGroteskDSPro-65Md"/>
                <a:sym typeface="NHaasGroteskDSPro-65Md"/>
              </a:defRPr>
            </a:pPr>
            <a:r>
              <a:rPr lang="fr-FR" dirty="0"/>
              <a:t>CERTAINES </a:t>
            </a:r>
          </a:p>
          <a:p>
            <a:pPr>
              <a:lnSpc>
                <a:spcPct val="70000"/>
              </a:lnSpc>
              <a:defRPr sz="10600" b="0" cap="all">
                <a:solidFill>
                  <a:srgbClr val="FFFFFF"/>
                </a:solidFill>
                <a:latin typeface="NHaasGroteskDSPro-65Md"/>
                <a:ea typeface="NHaasGroteskDSPro-65Md"/>
                <a:cs typeface="NHaasGroteskDSPro-65Md"/>
                <a:sym typeface="NHaasGroteskDSPro-65Md"/>
              </a:defRPr>
            </a:pPr>
            <a:r>
              <a:rPr lang="fr-FR" dirty="0"/>
              <a:t>SEMAINES </a:t>
            </a:r>
          </a:p>
          <a:p>
            <a:pPr>
              <a:lnSpc>
                <a:spcPct val="70000"/>
              </a:lnSpc>
              <a:defRPr sz="10600" b="0" cap="all">
                <a:solidFill>
                  <a:srgbClr val="FFFFFF"/>
                </a:solidFill>
                <a:latin typeface="NHaasGroteskDSPro-65Md"/>
                <a:ea typeface="NHaasGroteskDSPro-65Md"/>
                <a:cs typeface="NHaasGroteskDSPro-65Md"/>
                <a:sym typeface="NHaasGroteskDSPro-65Md"/>
              </a:defRPr>
            </a:pPr>
            <a:r>
              <a:rPr lang="fr-FR" dirty="0"/>
              <a:t>SONT COOL. </a:t>
            </a:r>
          </a:p>
          <a:p>
            <a:pPr>
              <a:lnSpc>
                <a:spcPct val="70000"/>
              </a:lnSpc>
              <a:defRPr sz="10600" b="0" cap="all">
                <a:solidFill>
                  <a:srgbClr val="FFFFFF"/>
                </a:solidFill>
                <a:latin typeface="NHaasGroteskDSPro-65Md"/>
                <a:ea typeface="NHaasGroteskDSPro-65Md"/>
                <a:cs typeface="NHaasGroteskDSPro-65Md"/>
                <a:sym typeface="NHaasGroteskDSPro-65Md"/>
              </a:defRPr>
            </a:pPr>
            <a:r>
              <a:rPr lang="fr-FR" dirty="0">
                <a:solidFill>
                  <a:schemeClr val="tx1"/>
                </a:solidFill>
              </a:rPr>
              <a:t>CELLE-CI EST </a:t>
            </a:r>
          </a:p>
          <a:p>
            <a:pPr>
              <a:lnSpc>
                <a:spcPct val="70000"/>
              </a:lnSpc>
              <a:defRPr sz="10600" b="0" cap="all">
                <a:solidFill>
                  <a:srgbClr val="FFFFFF"/>
                </a:solidFill>
                <a:latin typeface="NHaasGroteskDSPro-65Md"/>
                <a:ea typeface="NHaasGroteskDSPro-65Md"/>
                <a:cs typeface="NHaasGroteskDSPro-65Md"/>
                <a:sym typeface="NHaasGroteskDSPro-65Md"/>
              </a:defRPr>
            </a:pPr>
            <a:r>
              <a:rPr lang="fr-FR" dirty="0">
                <a:solidFill>
                  <a:schemeClr val="tx1"/>
                </a:solidFill>
              </a:rPr>
              <a:t>ENCORE MIEUX.</a:t>
            </a:r>
            <a:endParaRPr dirty="0">
              <a:solidFill>
                <a:schemeClr val="tx1"/>
              </a:solidFill>
            </a:endParaRPr>
          </a:p>
        </p:txBody>
      </p:sp>
      <p:pic>
        <p:nvPicPr>
          <p:cNvPr id="3" name="Graphique 2">
            <a:extLst>
              <a:ext uri="{FF2B5EF4-FFF2-40B4-BE49-F238E27FC236}">
                <a16:creationId xmlns:a16="http://schemas.microsoft.com/office/drawing/2014/main" id="{F3724D48-82E1-2C60-CBE0-EB7863426EB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0" y="8573279"/>
            <a:ext cx="13455089" cy="5142721"/>
          </a:xfrm>
          <a:prstGeom prst="rect">
            <a:avLst/>
          </a:prstGeom>
        </p:spPr>
      </p:pic>
      <p:pic>
        <p:nvPicPr>
          <p:cNvPr id="6" name="Graphique 5">
            <a:extLst>
              <a:ext uri="{FF2B5EF4-FFF2-40B4-BE49-F238E27FC236}">
                <a16:creationId xmlns:a16="http://schemas.microsoft.com/office/drawing/2014/main" id="{48F5D120-1747-B2CE-52A1-2F889C4F997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2011679" y="5926531"/>
            <a:ext cx="9692640" cy="1680058"/>
          </a:xfrm>
          <a:prstGeom prst="rect">
            <a:avLst/>
          </a:prstGeom>
        </p:spPr>
      </p:pic>
    </p:spTree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4BE4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Has venido. Qué bien."/>
          <p:cNvSpPr txBox="1"/>
          <p:nvPr/>
        </p:nvSpPr>
        <p:spPr>
          <a:xfrm>
            <a:off x="2743892" y="615315"/>
            <a:ext cx="8228214" cy="2700226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28575" tIns="28575" rIns="28575" bIns="28575">
            <a:spAutoFit/>
          </a:bodyPr>
          <a:lstStyle/>
          <a:p>
            <a:pPr>
              <a:lnSpc>
                <a:spcPct val="80000"/>
              </a:lnSpc>
              <a:defRPr sz="10600" b="0" cap="all">
                <a:solidFill>
                  <a:srgbClr val="FFFFFF"/>
                </a:solidFill>
                <a:latin typeface="NHaasGroteskDSPro-65Md"/>
                <a:ea typeface="NHaasGroteskDSPro-65Md"/>
                <a:cs typeface="NHaasGroteskDSPro-65Md"/>
                <a:sym typeface="NHaasGroteskDSPro-65Md"/>
              </a:defRPr>
            </a:pPr>
            <a:r>
              <a:rPr lang="fr-FR" dirty="0"/>
              <a:t>TU ES Là. </a:t>
            </a:r>
          </a:p>
          <a:p>
            <a:pPr>
              <a:lnSpc>
                <a:spcPct val="80000"/>
              </a:lnSpc>
              <a:defRPr sz="10600" b="0" cap="all">
                <a:solidFill>
                  <a:srgbClr val="FFFFFF"/>
                </a:solidFill>
                <a:latin typeface="NHaasGroteskDSPro-65Md"/>
                <a:ea typeface="NHaasGroteskDSPro-65Md"/>
                <a:cs typeface="NHaasGroteskDSPro-65Md"/>
                <a:sym typeface="NHaasGroteskDSPro-65Md"/>
              </a:defRPr>
            </a:pPr>
            <a:r>
              <a:rPr lang="fr-FR" dirty="0">
                <a:solidFill>
                  <a:schemeClr val="tx1"/>
                </a:solidFill>
              </a:rPr>
              <a:t>ON ADORE ÇA.</a:t>
            </a:r>
            <a:endParaRPr dirty="0">
              <a:solidFill>
                <a:schemeClr val="tx1"/>
              </a:solidFill>
            </a:endParaRPr>
          </a:p>
        </p:txBody>
      </p:sp>
      <p:pic>
        <p:nvPicPr>
          <p:cNvPr id="3" name="Graphique 2">
            <a:extLst>
              <a:ext uri="{FF2B5EF4-FFF2-40B4-BE49-F238E27FC236}">
                <a16:creationId xmlns:a16="http://schemas.microsoft.com/office/drawing/2014/main" id="{A142DA6A-D560-63FE-7AFF-B35F32B7681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0" y="8573279"/>
            <a:ext cx="13455089" cy="5142721"/>
          </a:xfrm>
          <a:prstGeom prst="rect">
            <a:avLst/>
          </a:prstGeom>
        </p:spPr>
      </p:pic>
      <p:pic>
        <p:nvPicPr>
          <p:cNvPr id="4" name="Graphique 3">
            <a:extLst>
              <a:ext uri="{FF2B5EF4-FFF2-40B4-BE49-F238E27FC236}">
                <a16:creationId xmlns:a16="http://schemas.microsoft.com/office/drawing/2014/main" id="{4A8ED706-A0B0-3284-ECB9-B7D6E8F7D1D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2011679" y="2707843"/>
            <a:ext cx="9692640" cy="1680058"/>
          </a:xfrm>
          <a:prstGeom prst="rect">
            <a:avLst/>
          </a:prstGeom>
        </p:spPr>
      </p:pic>
    </p:spTree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9D3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racias por  hacer posible  esta semana."/>
          <p:cNvSpPr txBox="1"/>
          <p:nvPr/>
        </p:nvSpPr>
        <p:spPr>
          <a:xfrm>
            <a:off x="2223715" y="615315"/>
            <a:ext cx="9268563" cy="3556615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28575" tIns="28575" rIns="28575" bIns="28575">
            <a:spAutoFit/>
          </a:bodyPr>
          <a:lstStyle/>
          <a:p>
            <a:pPr>
              <a:lnSpc>
                <a:spcPct val="70000"/>
              </a:lnSpc>
              <a:defRPr sz="10600" b="0" cap="all">
                <a:solidFill>
                  <a:srgbClr val="FFFFFF"/>
                </a:solidFill>
                <a:latin typeface="NHaasGroteskDSPro-65Md"/>
                <a:ea typeface="NHaasGroteskDSPro-65Md"/>
                <a:cs typeface="NHaasGroteskDSPro-65Md"/>
                <a:sym typeface="NHaasGroteskDSPro-65Md"/>
              </a:defRPr>
            </a:pPr>
            <a:r>
              <a:rPr lang="fr-FR" dirty="0"/>
              <a:t>merci de faire </a:t>
            </a:r>
          </a:p>
          <a:p>
            <a:pPr>
              <a:lnSpc>
                <a:spcPct val="70000"/>
              </a:lnSpc>
              <a:defRPr sz="10600" b="0" cap="all">
                <a:solidFill>
                  <a:srgbClr val="FFFFFF"/>
                </a:solidFill>
                <a:latin typeface="NHaasGroteskDSPro-65Md"/>
                <a:ea typeface="NHaasGroteskDSPro-65Md"/>
                <a:cs typeface="NHaasGroteskDSPro-65Md"/>
                <a:sym typeface="NHaasGroteskDSPro-65Md"/>
              </a:defRPr>
            </a:pPr>
            <a:r>
              <a:rPr lang="fr-FR" dirty="0">
                <a:solidFill>
                  <a:schemeClr val="tx1"/>
                </a:solidFill>
              </a:rPr>
              <a:t>exister</a:t>
            </a:r>
          </a:p>
          <a:p>
            <a:pPr>
              <a:lnSpc>
                <a:spcPct val="70000"/>
              </a:lnSpc>
              <a:defRPr sz="10600" b="0" cap="all">
                <a:solidFill>
                  <a:srgbClr val="FFFFFF"/>
                </a:solidFill>
                <a:latin typeface="NHaasGroteskDSPro-65Md"/>
                <a:ea typeface="NHaasGroteskDSPro-65Md"/>
                <a:cs typeface="NHaasGroteskDSPro-65Md"/>
                <a:sym typeface="NHaasGroteskDSPro-65Md"/>
              </a:defRPr>
            </a:pPr>
            <a:r>
              <a:rPr lang="fr-FR" dirty="0"/>
              <a:t>cette semaine.</a:t>
            </a:r>
            <a:endParaRPr dirty="0">
              <a:solidFill>
                <a:schemeClr val="tx1"/>
              </a:solidFill>
            </a:endParaRPr>
          </a:p>
        </p:txBody>
      </p:sp>
      <p:pic>
        <p:nvPicPr>
          <p:cNvPr id="3" name="Graphique 2">
            <a:extLst>
              <a:ext uri="{FF2B5EF4-FFF2-40B4-BE49-F238E27FC236}">
                <a16:creationId xmlns:a16="http://schemas.microsoft.com/office/drawing/2014/main" id="{96F9F6B4-4DED-F40E-39C3-474115CC533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0" y="8573279"/>
            <a:ext cx="13455089" cy="5142721"/>
          </a:xfrm>
          <a:prstGeom prst="rect">
            <a:avLst/>
          </a:prstGeom>
        </p:spPr>
      </p:pic>
      <p:pic>
        <p:nvPicPr>
          <p:cNvPr id="5" name="Graphique 4">
            <a:extLst>
              <a:ext uri="{FF2B5EF4-FFF2-40B4-BE49-F238E27FC236}">
                <a16:creationId xmlns:a16="http://schemas.microsoft.com/office/drawing/2014/main" id="{54743F9F-CEAB-0013-560B-AF40C141363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2239767" y="3694491"/>
            <a:ext cx="9236466" cy="1557958"/>
          </a:xfrm>
          <a:prstGeom prst="rect">
            <a:avLst/>
          </a:prstGeom>
        </p:spPr>
      </p:pic>
    </p:spTree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8BED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El futuro…"/>
          <p:cNvSpPr txBox="1"/>
          <p:nvPr/>
        </p:nvSpPr>
        <p:spPr>
          <a:xfrm>
            <a:off x="2645308" y="615315"/>
            <a:ext cx="8425383" cy="3556615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28575" tIns="28575" rIns="28575" bIns="28575">
            <a:spAutoFit/>
          </a:bodyPr>
          <a:lstStyle/>
          <a:p>
            <a:pPr>
              <a:lnSpc>
                <a:spcPct val="70000"/>
              </a:lnSpc>
              <a:defRPr sz="10600" b="0" cap="all">
                <a:solidFill>
                  <a:srgbClr val="FFFFFF"/>
                </a:solidFill>
                <a:latin typeface="NHaasGroteskDSPro-65Md"/>
                <a:ea typeface="NHaasGroteskDSPro-65Md"/>
                <a:cs typeface="NHaasGroteskDSPro-65Md"/>
                <a:sym typeface="NHaasGroteskDSPro-65Md"/>
              </a:defRPr>
            </a:pPr>
            <a:r>
              <a:rPr lang="fr-FR" dirty="0">
                <a:solidFill>
                  <a:schemeClr val="tx1"/>
                </a:solidFill>
              </a:rPr>
              <a:t>AVEC TOI, </a:t>
            </a:r>
          </a:p>
          <a:p>
            <a:pPr>
              <a:lnSpc>
                <a:spcPct val="70000"/>
              </a:lnSpc>
              <a:defRPr sz="10600" b="0" cap="all">
                <a:solidFill>
                  <a:srgbClr val="FFFFFF"/>
                </a:solidFill>
                <a:latin typeface="NHaasGroteskDSPro-65Md"/>
                <a:ea typeface="NHaasGroteskDSPro-65Md"/>
                <a:cs typeface="NHaasGroteskDSPro-65Md"/>
                <a:sym typeface="NHaasGroteskDSPro-65Md"/>
              </a:defRPr>
            </a:pPr>
            <a:r>
              <a:rPr lang="fr-FR" dirty="0"/>
              <a:t>L’AVENIR EST </a:t>
            </a:r>
          </a:p>
          <a:p>
            <a:pPr>
              <a:lnSpc>
                <a:spcPct val="70000"/>
              </a:lnSpc>
              <a:defRPr sz="10600" b="0" cap="all">
                <a:solidFill>
                  <a:srgbClr val="FFFFFF"/>
                </a:solidFill>
                <a:latin typeface="NHaasGroteskDSPro-65Md"/>
                <a:ea typeface="NHaasGroteskDSPro-65Md"/>
                <a:cs typeface="NHaasGroteskDSPro-65Md"/>
                <a:sym typeface="NHaasGroteskDSPro-65Md"/>
              </a:defRPr>
            </a:pPr>
            <a:r>
              <a:rPr lang="fr-FR" dirty="0"/>
              <a:t>PLUS RADIEUX.</a:t>
            </a:r>
            <a:endParaRPr dirty="0">
              <a:solidFill>
                <a:srgbClr val="000000"/>
              </a:solidFill>
            </a:endParaRPr>
          </a:p>
        </p:txBody>
      </p:sp>
      <p:pic>
        <p:nvPicPr>
          <p:cNvPr id="3" name="Graphique 2">
            <a:extLst>
              <a:ext uri="{FF2B5EF4-FFF2-40B4-BE49-F238E27FC236}">
                <a16:creationId xmlns:a16="http://schemas.microsoft.com/office/drawing/2014/main" id="{3C2D4271-9C6D-E820-E4BD-C17FA9EE2DC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0" y="8573279"/>
            <a:ext cx="13455089" cy="5142721"/>
          </a:xfrm>
          <a:prstGeom prst="rect">
            <a:avLst/>
          </a:prstGeom>
        </p:spPr>
      </p:pic>
      <p:pic>
        <p:nvPicPr>
          <p:cNvPr id="5" name="Graphique 4">
            <a:extLst>
              <a:ext uri="{FF2B5EF4-FFF2-40B4-BE49-F238E27FC236}">
                <a16:creationId xmlns:a16="http://schemas.microsoft.com/office/drawing/2014/main" id="{59DA7961-0BC7-B0D0-7E78-09BF9C2CAD4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2239767" y="3671223"/>
            <a:ext cx="9236466" cy="1557958"/>
          </a:xfrm>
          <a:prstGeom prst="rect">
            <a:avLst/>
          </a:prstGeom>
        </p:spPr>
      </p:pic>
    </p:spTree>
  </p:cSld>
  <p:clrMapOvr>
    <a:masterClrMapping/>
  </p:clrMapOvr>
  <p:transition spd="med"/>
</p:sld>
</file>

<file path=ppt/theme/theme1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3175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3175" cap="flat">
          <a:noFill/>
          <a:miter lim="400000"/>
        </a:ln>
        <a:effectLst/>
        <a:sp3d/>
      </a:spPr>
      <a:bodyPr rot="0" spcFirstLastPara="1" vertOverflow="overflow" horzOverflow="overflow" vert="horz" wrap="square" lIns="28575" tIns="28575" rIns="28575" bIns="28575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000" b="1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3175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3175" cap="flat">
          <a:noFill/>
          <a:miter lim="400000"/>
        </a:ln>
        <a:effectLst/>
        <a:sp3d/>
      </a:spPr>
      <a:bodyPr rot="0" spcFirstLastPara="1" vertOverflow="overflow" horzOverflow="overflow" vert="horz" wrap="square" lIns="28575" tIns="28575" rIns="28575" bIns="28575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000" b="1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D699CF9005143479F72AE8C26A9FB09" ma:contentTypeVersion="11" ma:contentTypeDescription="Crée un document." ma:contentTypeScope="" ma:versionID="667734bc9cc68050486c624284590cd5">
  <xsd:schema xmlns:xsd="http://www.w3.org/2001/XMLSchema" xmlns:xs="http://www.w3.org/2001/XMLSchema" xmlns:p="http://schemas.microsoft.com/office/2006/metadata/properties" xmlns:ns2="b9364544-115f-4f1d-a97d-08b068052966" xmlns:ns3="dbe0a2f8-f234-48db-abf2-771791b90edf" targetNamespace="http://schemas.microsoft.com/office/2006/metadata/properties" ma:root="true" ma:fieldsID="a7027e24ff8a4e2f7427d034aaba66ec" ns2:_="" ns3:_="">
    <xsd:import namespace="b9364544-115f-4f1d-a97d-08b068052966"/>
    <xsd:import namespace="dbe0a2f8-f234-48db-abf2-771791b90ed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DateTaken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9364544-115f-4f1d-a97d-08b06805296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DateTaken" ma:index="1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lcf76f155ced4ddcb4097134ff3c332f" ma:index="13" nillable="true" ma:taxonomy="true" ma:internalName="lcf76f155ced4ddcb4097134ff3c332f" ma:taxonomyFieldName="MediaServiceImageTags" ma:displayName="Balises d’images" ma:readOnly="false" ma:fieldId="{5cf76f15-5ced-4ddc-b409-7134ff3c332f}" ma:taxonomyMulti="true" ma:sspId="75503ba6-c77d-4a47-a49f-513eb447c3e3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8" nillable="true" ma:displayName="Location" ma:indexed="true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be0a2f8-f234-48db-abf2-771791b90edf" elementFormDefault="qualified">
    <xsd:import namespace="http://schemas.microsoft.com/office/2006/documentManagement/types"/>
    <xsd:import namespace="http://schemas.microsoft.com/office/infopath/2007/PartnerControls"/>
    <xsd:element name="TaxCatchAll" ma:index="14" nillable="true" ma:displayName="Taxonomy Catch All Column" ma:hidden="true" ma:list="{ae6c9035-a67f-453c-912e-10d3e9724b7b}" ma:internalName="TaxCatchAll" ma:showField="CatchAllData" ma:web="dbe0a2f8-f234-48db-abf2-771791b90edf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dbe0a2f8-f234-48db-abf2-771791b90edf" xsi:nil="true"/>
    <lcf76f155ced4ddcb4097134ff3c332f xmlns="b9364544-115f-4f1d-a97d-08b068052966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F6B41CDA-4A37-4FBA-898E-C58D5B63C7AD}"/>
</file>

<file path=customXml/itemProps2.xml><?xml version="1.0" encoding="utf-8"?>
<ds:datastoreItem xmlns:ds="http://schemas.openxmlformats.org/officeDocument/2006/customXml" ds:itemID="{64E41413-D0AB-4CB4-B6AB-4F0A9EDDAD0D}"/>
</file>

<file path=customXml/itemProps3.xml><?xml version="1.0" encoding="utf-8"?>
<ds:datastoreItem xmlns:ds="http://schemas.openxmlformats.org/officeDocument/2006/customXml" ds:itemID="{65C5B300-43A9-4D8C-8077-3A6D81E1EB29}"/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55</Words>
  <Application>Microsoft Office PowerPoint</Application>
  <PresentationFormat>Personnalisé</PresentationFormat>
  <Paragraphs>18</Paragraphs>
  <Slides>6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6</vt:i4>
      </vt:variant>
    </vt:vector>
  </HeadingPairs>
  <TitlesOfParts>
    <vt:vector size="10" baseType="lpstr">
      <vt:lpstr>Helvetica Neue</vt:lpstr>
      <vt:lpstr>Helvetica Neue Light</vt:lpstr>
      <vt:lpstr>Helvetica Neue Medium</vt:lpstr>
      <vt:lpstr>White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ModifiedBy>Yaël VARVENNE la237751</cp:lastModifiedBy>
  <cp:revision>3</cp:revision>
  <dcterms:modified xsi:type="dcterms:W3CDTF">2026-02-11T15:03:44Z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0x0101002D699CF9005143479F72AE8C26A9FB09</vt:lpwstr>
  </property>
</Properties>
</file>