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6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>
            <a:spLocks noGrp="1"/>
          </p:cNvSpPr>
          <p:nvPr>
            <p:ph type="body" sz="quarter" idx="21"/>
          </p:nvPr>
        </p:nvSpPr>
        <p:spPr>
          <a:xfrm>
            <a:off x="1343025" y="8036718"/>
            <a:ext cx="11037094" cy="541072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3200" i="1"/>
            </a:lvl1pPr>
          </a:lstStyle>
          <a:p>
            <a:r>
              <a:t>-Gilles Allain</a:t>
            </a:r>
          </a:p>
        </p:txBody>
      </p:sp>
      <p:sp>
        <p:nvSpPr>
          <p:cNvPr id="94" name="« Saisissez une citation ici. »"/>
          <p:cNvSpPr txBox="1">
            <a:spLocks noGrp="1"/>
          </p:cNvSpPr>
          <p:nvPr>
            <p:ph type="body" sz="quarter" idx="22"/>
          </p:nvPr>
        </p:nvSpPr>
        <p:spPr>
          <a:xfrm>
            <a:off x="1343025" y="6262797"/>
            <a:ext cx="11037094" cy="77606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« Saisissez une citation ici. » </a:t>
            </a:r>
          </a:p>
        </p:txBody>
      </p:sp>
      <p:sp>
        <p:nvSpPr>
          <p:cNvPr id="9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>
            <a:spLocks noGrp="1"/>
          </p:cNvSpPr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>
            <a:spLocks noGrp="1"/>
          </p:cNvSpPr>
          <p:nvPr>
            <p:ph type="pic" sz="half" idx="21"/>
          </p:nvPr>
        </p:nvSpPr>
        <p:spPr>
          <a:xfrm>
            <a:off x="1758357" y="2778918"/>
            <a:ext cx="10201276" cy="6800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exte du titre"/>
          <p:cNvSpPr txBox="1">
            <a:spLocks noGrp="1"/>
          </p:cNvSpPr>
          <p:nvPr>
            <p:ph type="title"/>
          </p:nvPr>
        </p:nvSpPr>
        <p:spPr>
          <a:xfrm>
            <a:off x="357187" y="8351043"/>
            <a:ext cx="13001626" cy="1128714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357187" y="9436893"/>
            <a:ext cx="13001626" cy="892970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>
            <a:spLocks noGrp="1"/>
          </p:cNvSpPr>
          <p:nvPr>
            <p:ph type="title"/>
          </p:nvPr>
        </p:nvSpPr>
        <p:spPr>
          <a:xfrm>
            <a:off x="1000125" y="5550693"/>
            <a:ext cx="11715750" cy="2614614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>
            <a:spLocks noGrp="1"/>
          </p:cNvSpPr>
          <p:nvPr>
            <p:ph type="pic" sz="half" idx="21"/>
          </p:nvPr>
        </p:nvSpPr>
        <p:spPr>
          <a:xfrm>
            <a:off x="7215187" y="3536156"/>
            <a:ext cx="6450807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exte du titre"/>
          <p:cNvSpPr txBox="1">
            <a:spLocks noGrp="1"/>
          </p:cNvSpPr>
          <p:nvPr>
            <p:ph type="title"/>
          </p:nvPr>
        </p:nvSpPr>
        <p:spPr>
          <a:xfrm>
            <a:off x="928687" y="3536156"/>
            <a:ext cx="5750720" cy="3121819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r>
              <a:t>Texte du titre</a:t>
            </a:r>
          </a:p>
        </p:txBody>
      </p:sp>
      <p:sp>
        <p:nvSpPr>
          <p:cNvPr id="4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28687" y="6672262"/>
            <a:ext cx="5750720" cy="3221832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49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57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772025"/>
            <a:ext cx="11815764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>
            <a:spLocks noGrp="1"/>
          </p:cNvSpPr>
          <p:nvPr>
            <p:ph type="pic" sz="half" idx="21"/>
          </p:nvPr>
        </p:nvSpPr>
        <p:spPr>
          <a:xfrm>
            <a:off x="6165056" y="4772025"/>
            <a:ext cx="7843838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exte du titre"/>
          <p:cNvSpPr txBox="1">
            <a:spLocks noGrp="1"/>
          </p:cNvSpPr>
          <p:nvPr>
            <p:ph type="title"/>
          </p:nvPr>
        </p:nvSpPr>
        <p:spPr>
          <a:xfrm>
            <a:off x="950118" y="3200400"/>
            <a:ext cx="11815764" cy="1285875"/>
          </a:xfrm>
          <a:prstGeom prst="rect">
            <a:avLst/>
          </a:prstGeom>
        </p:spPr>
        <p:txBody>
          <a:bodyPr anchor="ctr"/>
          <a:lstStyle/>
          <a:p>
            <a:r>
              <a:t>Texte du titre</a:t>
            </a:r>
          </a:p>
        </p:txBody>
      </p:sp>
      <p:sp>
        <p:nvSpPr>
          <p:cNvPr id="67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950118" y="4772025"/>
            <a:ext cx="5750720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950118" y="4000500"/>
            <a:ext cx="11815764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>
            <a:spLocks noGrp="1"/>
          </p:cNvSpPr>
          <p:nvPr>
            <p:ph type="pic" sz="quarter" idx="21"/>
          </p:nvPr>
        </p:nvSpPr>
        <p:spPr>
          <a:xfrm>
            <a:off x="8606432" y="6965156"/>
            <a:ext cx="4682729" cy="31218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Héron volant bas au-dessus d’une plage avec une petite clôture au premier plan"/>
          <p:cNvSpPr>
            <a:spLocks noGrp="1"/>
          </p:cNvSpPr>
          <p:nvPr>
            <p:ph type="pic" sz="quarter" idx="22"/>
          </p:nvPr>
        </p:nvSpPr>
        <p:spPr>
          <a:xfrm>
            <a:off x="8865393" y="3486150"/>
            <a:ext cx="4164807" cy="4164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Vue d’une plage et de la mer depuis une dune de sable avec de l’herbe"/>
          <p:cNvSpPr>
            <a:spLocks noGrp="1"/>
          </p:cNvSpPr>
          <p:nvPr>
            <p:ph type="pic" sz="half" idx="23"/>
          </p:nvPr>
        </p:nvSpPr>
        <p:spPr>
          <a:xfrm>
            <a:off x="-557213" y="3636168"/>
            <a:ext cx="9676210" cy="64508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1000125" y="4293393"/>
            <a:ext cx="11715750" cy="261461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 anchor="b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1000125" y="6979443"/>
            <a:ext cx="11715750" cy="89297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8575" tIns="28575" rIns="28575" bIns="28575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650034" y="10358437"/>
            <a:ext cx="408788" cy="416610"/>
          </a:xfrm>
          <a:prstGeom prst="rect">
            <a:avLst/>
          </a:prstGeom>
          <a:ln w="3175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1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Este banner  no va…"/>
          <p:cNvSpPr txBox="1"/>
          <p:nvPr/>
        </p:nvSpPr>
        <p:spPr>
          <a:xfrm>
            <a:off x="1683505" y="615315"/>
            <a:ext cx="10348987" cy="531017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/>
              <a:t>DENNE PLAKATEN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/>
              <a:t>VIL IKKE 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/>
              <a:t>FORANDRE NOE.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>
                <a:solidFill>
                  <a:schemeClr val="tx1"/>
                </a:solidFill>
              </a:rPr>
              <a:t>DU VIL.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72E545CB-9F22-7DA4-B03C-5AC6AA4AA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2900" y="8808758"/>
            <a:ext cx="5410200" cy="3025838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5A3D916B-454F-9ECE-6D79-63B798F57B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2360910"/>
            <a:ext cx="3257550" cy="1403252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B24AC49A-0163-C691-DFAF-09D482C16C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105062" y="12614275"/>
            <a:ext cx="1312194" cy="879043"/>
          </a:xfrm>
          <a:prstGeom prst="rect">
            <a:avLst/>
          </a:prstGeom>
        </p:spPr>
      </p:pic>
      <p:pic>
        <p:nvPicPr>
          <p:cNvPr id="17" name="Graphique 16">
            <a:extLst>
              <a:ext uri="{FF2B5EF4-FFF2-40B4-BE49-F238E27FC236}">
                <a16:creationId xmlns:a16="http://schemas.microsoft.com/office/drawing/2014/main" id="{3A52E506-06D1-D398-C41A-FF12471356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68674" y="5137404"/>
            <a:ext cx="8178652" cy="181203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59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Esta semana es para todo el mundo.  Sobre todo  para ti."/>
          <p:cNvSpPr txBox="1"/>
          <p:nvPr/>
        </p:nvSpPr>
        <p:spPr>
          <a:xfrm>
            <a:off x="1953613" y="615315"/>
            <a:ext cx="9808774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/>
              <a:t>DENNE UKEN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/>
              <a:t>ER FOR ALLE.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>
                <a:solidFill>
                  <a:schemeClr val="tx1"/>
                </a:solidFill>
              </a:rPr>
              <a:t>SÆRLIG FOR DEG.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B49CDE89-8035-877D-E08A-84EA9B30D4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2900" y="8808758"/>
            <a:ext cx="5410200" cy="3025838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DC3C05EE-CE49-32FF-86D9-76E0C26DB7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2360910"/>
            <a:ext cx="3257550" cy="1403252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95646930-0220-B87B-6F92-C990D6179E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105062" y="12614275"/>
            <a:ext cx="1312194" cy="879043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E68DEE01-FD7E-28B9-DED1-E0DFE675F0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88714" y="3642519"/>
            <a:ext cx="8938572" cy="179222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Hay semanas buenas.…"/>
          <p:cNvSpPr txBox="1"/>
          <p:nvPr/>
        </p:nvSpPr>
        <p:spPr>
          <a:xfrm>
            <a:off x="1870256" y="615315"/>
            <a:ext cx="9975487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/>
              <a:t>NOEN UKER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/>
              <a:t>ER GODE.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>
                <a:solidFill>
                  <a:schemeClr val="tx1"/>
                </a:solidFill>
              </a:rPr>
              <a:t>DENNE ER BEDRE.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F06C8C0A-71A9-3DF9-45EA-8CBD75A1C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2900" y="8808758"/>
            <a:ext cx="5410200" cy="3025838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05AB3CFB-17F7-FFF2-1C20-68F0730E0D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2360910"/>
            <a:ext cx="3257550" cy="1403252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0118919F-1324-DF35-6DC9-504A320148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105062" y="12614275"/>
            <a:ext cx="1312194" cy="879043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1B700EC2-9D0B-ED62-F1FA-C4B559C1A4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68674" y="3710940"/>
            <a:ext cx="8178652" cy="181203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4BE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Has venido. Qué bien."/>
          <p:cNvSpPr txBox="1"/>
          <p:nvPr/>
        </p:nvSpPr>
        <p:spPr>
          <a:xfrm>
            <a:off x="2727062" y="615315"/>
            <a:ext cx="8261877" cy="270022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DU ER HER.</a:t>
            </a:r>
          </a:p>
          <a:p>
            <a:pPr>
              <a:lnSpc>
                <a:spcPct val="8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VI ELSKER DET.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46D0165C-0012-997B-196C-9E49B51434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2900" y="8808758"/>
            <a:ext cx="5410200" cy="3025838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B2631023-794C-3964-DC70-413F987A74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2360910"/>
            <a:ext cx="3257550" cy="1403252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8EE2075E-571A-70AA-2925-3DB9D5B59A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105062" y="12614275"/>
            <a:ext cx="1312194" cy="879043"/>
          </a:xfrm>
          <a:prstGeom prst="rect">
            <a:avLst/>
          </a:prstGeom>
        </p:spPr>
      </p:pic>
      <p:pic>
        <p:nvPicPr>
          <p:cNvPr id="5" name="Graphique 4">
            <a:extLst>
              <a:ext uri="{FF2B5EF4-FFF2-40B4-BE49-F238E27FC236}">
                <a16:creationId xmlns:a16="http://schemas.microsoft.com/office/drawing/2014/main" id="{C16BF083-3B57-C59F-6E63-2E6372494B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68674" y="2833116"/>
            <a:ext cx="8178652" cy="181203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9D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racias por  hacer posible  esta semana."/>
          <p:cNvSpPr txBox="1"/>
          <p:nvPr/>
        </p:nvSpPr>
        <p:spPr>
          <a:xfrm>
            <a:off x="3002777" y="615315"/>
            <a:ext cx="7710444" cy="469846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/>
              <a:t>TAKK FOR AT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/>
              <a:t>DU FIKK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/>
              <a:t>DENNE UKEN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nb-NO" dirty="0">
                <a:solidFill>
                  <a:schemeClr val="tx1"/>
                </a:solidFill>
              </a:rPr>
              <a:t>TIL Å SKJE.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A66A2EE6-E4FE-413C-2DE5-B50C7480C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2900" y="8808758"/>
            <a:ext cx="5410200" cy="3025838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F1C59210-9E7A-39E5-4557-79925F67BD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2360910"/>
            <a:ext cx="3257550" cy="1403252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449E8E72-2082-1058-3321-4A71586DAC9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105062" y="12614275"/>
            <a:ext cx="1312194" cy="879043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7E6F44BF-867D-9F3B-0C9C-5291ECA5B4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88714" y="4852378"/>
            <a:ext cx="8938572" cy="179222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8BE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El futuro…"/>
          <p:cNvSpPr txBox="1"/>
          <p:nvPr/>
        </p:nvSpPr>
        <p:spPr>
          <a:xfrm>
            <a:off x="3389903" y="615315"/>
            <a:ext cx="6936194" cy="35566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8575" tIns="28575" rIns="28575" bIns="28575">
            <a:spAutoFit/>
          </a:bodyPr>
          <a:lstStyle/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FREMTIDEN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/>
              <a:t>ER LYSERE </a:t>
            </a:r>
          </a:p>
          <a:p>
            <a:pPr>
              <a:lnSpc>
                <a:spcPct val="70000"/>
              </a:lnSpc>
              <a:defRPr sz="10600" b="0" cap="all">
                <a:solidFill>
                  <a:srgbClr val="FFFFFF"/>
                </a:solidFill>
                <a:latin typeface="NHaasGroteskDSPro-65Md"/>
                <a:ea typeface="NHaasGroteskDSPro-65Md"/>
                <a:cs typeface="NHaasGroteskDSPro-65Md"/>
                <a:sym typeface="NHaasGroteskDSPro-65Md"/>
              </a:defRPr>
            </a:pPr>
            <a:r>
              <a:rPr lang="fr-BE" dirty="0">
                <a:solidFill>
                  <a:schemeClr val="tx1"/>
                </a:solidFill>
              </a:rPr>
              <a:t>MED DEG.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Graphique 1">
            <a:extLst>
              <a:ext uri="{FF2B5EF4-FFF2-40B4-BE49-F238E27FC236}">
                <a16:creationId xmlns:a16="http://schemas.microsoft.com/office/drawing/2014/main" id="{E8732967-D418-944E-9673-4D95127662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52900" y="8808758"/>
            <a:ext cx="5410200" cy="3025838"/>
          </a:xfrm>
          <a:prstGeom prst="rect">
            <a:avLst/>
          </a:prstGeom>
        </p:spPr>
      </p:pic>
      <p:pic>
        <p:nvPicPr>
          <p:cNvPr id="3" name="Graphique 2">
            <a:extLst>
              <a:ext uri="{FF2B5EF4-FFF2-40B4-BE49-F238E27FC236}">
                <a16:creationId xmlns:a16="http://schemas.microsoft.com/office/drawing/2014/main" id="{4CFEB1EB-7760-1203-96EE-A75B025425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12360910"/>
            <a:ext cx="3257550" cy="1403252"/>
          </a:xfrm>
          <a:prstGeom prst="rect">
            <a:avLst/>
          </a:prstGeom>
        </p:spPr>
      </p:pic>
      <p:pic>
        <p:nvPicPr>
          <p:cNvPr id="4" name="Graphique 3">
            <a:extLst>
              <a:ext uri="{FF2B5EF4-FFF2-40B4-BE49-F238E27FC236}">
                <a16:creationId xmlns:a16="http://schemas.microsoft.com/office/drawing/2014/main" id="{3B86BA06-09ED-58D0-3A2A-28D5EF3EAF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105062" y="12614275"/>
            <a:ext cx="1312194" cy="879043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C223D5A5-1B42-6A24-164B-7CA21561EA1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388714" y="3600840"/>
            <a:ext cx="8938572" cy="179222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ée un document." ma:contentTypeScope="" ma:versionID="667734bc9cc68050486c624284590cd5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a7027e24ff8a4e2f7427d034aaba66e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790A211-8AE6-4A45-9968-585CB75FB823}"/>
</file>

<file path=customXml/itemProps2.xml><?xml version="1.0" encoding="utf-8"?>
<ds:datastoreItem xmlns:ds="http://schemas.openxmlformats.org/officeDocument/2006/customXml" ds:itemID="{3B025F63-889B-48FD-85BF-8DC9DF0B1498}"/>
</file>

<file path=customXml/itemProps3.xml><?xml version="1.0" encoding="utf-8"?>
<ds:datastoreItem xmlns:ds="http://schemas.openxmlformats.org/officeDocument/2006/customXml" ds:itemID="{4D64034A-AF18-4FA9-8C74-CA0F47B17423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54</Words>
  <Application>Microsoft Office PowerPoint</Application>
  <PresentationFormat>Personnalisé</PresentationFormat>
  <Paragraphs>19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Helvetica Neue</vt:lpstr>
      <vt:lpstr>Helvetica Neue Light</vt:lpstr>
      <vt:lpstr>Helvetica Neue Medium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Yaël VARVENNE la237751</cp:lastModifiedBy>
  <cp:revision>1</cp:revision>
  <dcterms:modified xsi:type="dcterms:W3CDTF">2026-02-11T13:16:32Z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