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716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slide" Target="slides/slide5.xml"/><Relationship Id="rId2" Type="http://schemas.openxmlformats.org/officeDocument/2006/relationships/viewProps" Target="viewProps.xml"/><Relationship Id="rId16" Type="http://schemas.openxmlformats.org/officeDocument/2006/relationships/customXml" Target="../customXml/item3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1.xml"/><Relationship Id="rId15" Type="http://schemas.openxmlformats.org/officeDocument/2006/relationships/customXml" Target="../customXml/item2.xml"/><Relationship Id="rId10" Type="http://schemas.openxmlformats.org/officeDocument/2006/relationships/slide" Target="slides/slide3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4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e niveau 1…"/>
          <p:cNvSpPr txBox="1"/>
          <p:nvPr>
            <p:ph type="body" sz="quarter" idx="1"/>
          </p:nvPr>
        </p:nvSpPr>
        <p:spPr>
          <a:xfrm>
            <a:off x="1343025" y="8036717"/>
            <a:ext cx="11037094" cy="541074"/>
          </a:xfrm>
          <a:prstGeom prst="rect">
            <a:avLst/>
          </a:prstGeom>
        </p:spPr>
        <p:txBody>
          <a:bodyPr/>
          <a:lstStyle>
            <a:lvl1pPr>
              <a:defRPr i="1" sz="3200"/>
            </a:lvl1pPr>
            <a:lvl2pPr>
              <a:defRPr i="1" sz="3200"/>
            </a:lvl2pPr>
            <a:lvl3pPr>
              <a:defRPr i="1" sz="3200"/>
            </a:lvl3pPr>
            <a:lvl4pPr>
              <a:defRPr i="1" sz="3200"/>
            </a:lvl4pPr>
            <a:lvl5pPr>
              <a:defRPr i="1" sz="32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4" name="« Saisissez une citation ici. »"/>
          <p:cNvSpPr txBox="1"/>
          <p:nvPr>
            <p:ph type="body" sz="quarter" idx="21"/>
          </p:nvPr>
        </p:nvSpPr>
        <p:spPr>
          <a:xfrm>
            <a:off x="1343023" y="6262797"/>
            <a:ext cx="11037098" cy="776070"/>
          </a:xfrm>
          <a:prstGeom prst="rect">
            <a:avLst/>
          </a:prstGeom>
        </p:spPr>
        <p:txBody>
          <a:bodyPr anchor="ctr"/>
          <a:lstStyle/>
          <a:p>
            <a:pPr/>
          </a:p>
        </p:txBody>
      </p:sp>
      <p:sp>
        <p:nvSpPr>
          <p:cNvPr id="9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/>
          <p:nvPr>
            <p:ph type="pic" idx="21"/>
          </p:nvPr>
        </p:nvSpPr>
        <p:spPr>
          <a:xfrm>
            <a:off x="-28575" y="2286000"/>
            <a:ext cx="13773150" cy="9182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/>
          <p:nvPr>
            <p:ph type="pic" sz="half" idx="21"/>
          </p:nvPr>
        </p:nvSpPr>
        <p:spPr>
          <a:xfrm>
            <a:off x="1758357" y="2778917"/>
            <a:ext cx="10201276" cy="680085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357185" y="8351042"/>
            <a:ext cx="13001629" cy="1128716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357185" y="9436892"/>
            <a:ext cx="13001629" cy="892972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000125" y="5550691"/>
            <a:ext cx="11715750" cy="2614617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/>
          <p:nvPr>
            <p:ph type="pic" sz="half" idx="21"/>
          </p:nvPr>
        </p:nvSpPr>
        <p:spPr>
          <a:xfrm>
            <a:off x="7215185" y="3536155"/>
            <a:ext cx="6450810" cy="645080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928687" y="3536155"/>
            <a:ext cx="5750720" cy="3121820"/>
          </a:xfrm>
          <a:prstGeom prst="rect">
            <a:avLst/>
          </a:prstGeom>
        </p:spPr>
        <p:txBody>
          <a:bodyPr/>
          <a:lstStyle>
            <a:lvl1pPr>
              <a:defRPr sz="84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928687" y="6672260"/>
            <a:ext cx="5750720" cy="3221834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xfrm>
            <a:off x="950117" y="3200400"/>
            <a:ext cx="11815767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xfrm>
            <a:off x="950117" y="3200400"/>
            <a:ext cx="11815767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sz="half" idx="1"/>
          </p:nvPr>
        </p:nvSpPr>
        <p:spPr>
          <a:xfrm>
            <a:off x="950117" y="4772025"/>
            <a:ext cx="11815767" cy="5229225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/>
          <p:nvPr>
            <p:ph type="pic" sz="half" idx="21"/>
          </p:nvPr>
        </p:nvSpPr>
        <p:spPr>
          <a:xfrm>
            <a:off x="6165055" y="4772025"/>
            <a:ext cx="7843840" cy="52292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xfrm>
            <a:off x="950117" y="3200400"/>
            <a:ext cx="11815767" cy="1285875"/>
          </a:xfrm>
          <a:prstGeom prst="rect">
            <a:avLst/>
          </a:prstGeom>
        </p:spPr>
        <p:txBody>
          <a:bodyPr anchor="ctr"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quarter" idx="1"/>
          </p:nvPr>
        </p:nvSpPr>
        <p:spPr>
          <a:xfrm>
            <a:off x="950117" y="4772025"/>
            <a:ext cx="5750722" cy="5229225"/>
          </a:xfrm>
          <a:prstGeom prst="rect">
            <a:avLst/>
          </a:prstGeom>
        </p:spPr>
        <p:txBody>
          <a:bodyPr anchor="ctr"/>
          <a:lstStyle>
            <a:lvl1pPr marL="558800" indent="-558800" algn="l">
              <a:spcBef>
                <a:spcPts val="4500"/>
              </a:spcBef>
              <a:buSzPct val="125000"/>
              <a:buChar char="•"/>
              <a:defRPr sz="3800"/>
            </a:lvl1pPr>
            <a:lvl2pPr marL="1117600" indent="-558800" algn="l">
              <a:spcBef>
                <a:spcPts val="4500"/>
              </a:spcBef>
              <a:buSzPct val="125000"/>
              <a:buChar char="•"/>
              <a:defRPr sz="3800"/>
            </a:lvl2pPr>
            <a:lvl3pPr marL="1676400" indent="-558800" algn="l">
              <a:spcBef>
                <a:spcPts val="4500"/>
              </a:spcBef>
              <a:buSzPct val="125000"/>
              <a:buChar char="•"/>
              <a:defRPr sz="3800"/>
            </a:lvl3pPr>
            <a:lvl4pPr marL="2235200" indent="-558800" algn="l">
              <a:spcBef>
                <a:spcPts val="4500"/>
              </a:spcBef>
              <a:buSzPct val="125000"/>
              <a:buChar char="•"/>
              <a:defRPr sz="3800"/>
            </a:lvl4pPr>
            <a:lvl5pPr marL="2794000" indent="-558800" algn="l">
              <a:spcBef>
                <a:spcPts val="4500"/>
              </a:spcBef>
              <a:buSzPct val="125000"/>
              <a:buChar char="•"/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/>
          <p:nvPr>
            <p:ph type="body" sz="half" idx="1"/>
          </p:nvPr>
        </p:nvSpPr>
        <p:spPr>
          <a:xfrm>
            <a:off x="950117" y="4000500"/>
            <a:ext cx="11815767" cy="5715000"/>
          </a:xfrm>
          <a:prstGeom prst="rect">
            <a:avLst/>
          </a:prstGeom>
        </p:spPr>
        <p:txBody>
          <a:bodyPr anchor="ctr"/>
          <a:lstStyle>
            <a:lvl1pPr marL="635000" indent="-635000" algn="l">
              <a:spcBef>
                <a:spcPts val="5900"/>
              </a:spcBef>
              <a:buSzPct val="125000"/>
              <a:buChar char="•"/>
              <a:defRPr sz="4800"/>
            </a:lvl1pPr>
            <a:lvl2pPr marL="1270000" indent="-635000" algn="l">
              <a:spcBef>
                <a:spcPts val="5900"/>
              </a:spcBef>
              <a:buSzPct val="125000"/>
              <a:buChar char="•"/>
              <a:defRPr sz="4800"/>
            </a:lvl2pPr>
            <a:lvl3pPr marL="1905000" indent="-635000" algn="l">
              <a:spcBef>
                <a:spcPts val="5900"/>
              </a:spcBef>
              <a:buSzPct val="125000"/>
              <a:buChar char="•"/>
              <a:defRPr sz="4800"/>
            </a:lvl3pPr>
            <a:lvl4pPr marL="2540000" indent="-635000" algn="l">
              <a:spcBef>
                <a:spcPts val="5900"/>
              </a:spcBef>
              <a:buSzPct val="125000"/>
              <a:buChar char="•"/>
              <a:defRPr sz="4800"/>
            </a:lvl4pPr>
            <a:lvl5pPr marL="3175000" indent="-635000" algn="l">
              <a:spcBef>
                <a:spcPts val="5900"/>
              </a:spcBef>
              <a:buSzPct val="125000"/>
              <a:buChar char="•"/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/>
          <p:nvPr>
            <p:ph type="pic" sz="quarter" idx="21"/>
          </p:nvPr>
        </p:nvSpPr>
        <p:spPr>
          <a:xfrm>
            <a:off x="8606432" y="6965156"/>
            <a:ext cx="4682729" cy="312182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Héron volant bas au-dessus d’une plage avec une petite clôture au premier plan"/>
          <p:cNvSpPr/>
          <p:nvPr>
            <p:ph type="pic" sz="quarter" idx="22"/>
          </p:nvPr>
        </p:nvSpPr>
        <p:spPr>
          <a:xfrm>
            <a:off x="8865392" y="3486150"/>
            <a:ext cx="4164809" cy="416480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Vue d’une plage et de la mer depuis une dune de sable avec de l’herbe"/>
          <p:cNvSpPr/>
          <p:nvPr>
            <p:ph type="pic" sz="half" idx="23"/>
          </p:nvPr>
        </p:nvSpPr>
        <p:spPr>
          <a:xfrm>
            <a:off x="-557213" y="3636166"/>
            <a:ext cx="9676211" cy="645080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1000125" y="4293391"/>
            <a:ext cx="11715750" cy="26146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 anchor="b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1000125" y="6979442"/>
            <a:ext cx="11715750" cy="8929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8575" tIns="28575" rIns="28575" bIns="28575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6650033" y="10358435"/>
            <a:ext cx="408789" cy="416610"/>
          </a:xfrm>
          <a:prstGeom prst="rect">
            <a:avLst/>
          </a:prstGeom>
          <a:ln w="12700">
            <a:miter lim="400000"/>
          </a:ln>
        </p:spPr>
        <p:txBody>
          <a:bodyPr wrap="none" lIns="28575" tIns="28575" rIns="28575" bIns="28575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4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3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image" Target="../media/image4.png"/><Relationship Id="rId5" Type="http://schemas.openxmlformats.org/officeDocument/2006/relationships/image" Target="../media/image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4.png"/><Relationship Id="rId5" Type="http://schemas.openxmlformats.org/officeDocument/2006/relationships/image" Target="../media/image3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13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58448" y="798295"/>
            <a:ext cx="10999104" cy="102144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5220" y="5473605"/>
            <a:ext cx="12965560" cy="18567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94813" y="8295023"/>
            <a:ext cx="8726375" cy="36941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4614" y="12347000"/>
            <a:ext cx="13421871" cy="14260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EA595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42915" y="814898"/>
            <a:ext cx="10830169" cy="1019450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4034" y="5706328"/>
            <a:ext cx="12901933" cy="23482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94812" y="8290216"/>
            <a:ext cx="8726376" cy="36941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4614" y="12347000"/>
            <a:ext cx="13421871" cy="14260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1C34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42915" y="797528"/>
            <a:ext cx="10830169" cy="102108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5919" y="5511434"/>
            <a:ext cx="12964161" cy="191419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4614" y="12347000"/>
            <a:ext cx="13421871" cy="1426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494812" y="8290216"/>
            <a:ext cx="8726376" cy="36941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B4BE4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42915" y="770372"/>
            <a:ext cx="10830169" cy="102279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75856" y="3253471"/>
            <a:ext cx="12964288" cy="19089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4614" y="12347000"/>
            <a:ext cx="13421871" cy="1426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494812" y="8290216"/>
            <a:ext cx="8726376" cy="36941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49D3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57228" y="781215"/>
            <a:ext cx="11001543" cy="102198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6051" y="5415593"/>
            <a:ext cx="12883898" cy="25099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4614" y="12347000"/>
            <a:ext cx="13421871" cy="1426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494812" y="8290216"/>
            <a:ext cx="8726376" cy="36941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48BED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14" y="12347000"/>
            <a:ext cx="13421871" cy="1426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06416" y="751219"/>
            <a:ext cx="10830168" cy="102566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75856" y="4412510"/>
            <a:ext cx="12964288" cy="19089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494812" y="8290216"/>
            <a:ext cx="8726376" cy="36941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8575" tIns="28575" rIns="28575" bIns="28575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699CF9005143479F72AE8C26A9FB09" ma:contentTypeVersion="11" ma:contentTypeDescription="Crée un document." ma:contentTypeScope="" ma:versionID="667734bc9cc68050486c624284590cd5">
  <xsd:schema xmlns:xsd="http://www.w3.org/2001/XMLSchema" xmlns:xs="http://www.w3.org/2001/XMLSchema" xmlns:p="http://schemas.microsoft.com/office/2006/metadata/properties" xmlns:ns2="b9364544-115f-4f1d-a97d-08b068052966" xmlns:ns3="dbe0a2f8-f234-48db-abf2-771791b90edf" targetNamespace="http://schemas.microsoft.com/office/2006/metadata/properties" ma:root="true" ma:fieldsID="a7027e24ff8a4e2f7427d034aaba66ec" ns2:_="" ns3:_="">
    <xsd:import namespace="b9364544-115f-4f1d-a97d-08b068052966"/>
    <xsd:import namespace="dbe0a2f8-f234-48db-abf2-771791b90e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364544-115f-4f1d-a97d-08b0680529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75503ba6-c77d-4a47-a49f-513eb447c3e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e0a2f8-f234-48db-abf2-771791b90ed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ae6c9035-a67f-453c-912e-10d3e9724b7b}" ma:internalName="TaxCatchAll" ma:showField="CatchAllData" ma:web="dbe0a2f8-f234-48db-abf2-771791b90ed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be0a2f8-f234-48db-abf2-771791b90edf" xsi:nil="true"/>
    <lcf76f155ced4ddcb4097134ff3c332f xmlns="b9364544-115f-4f1d-a97d-08b0680529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3680891-CC70-45A0-BA65-B4A4673C8FEA}"/>
</file>

<file path=customXml/itemProps2.xml><?xml version="1.0" encoding="utf-8"?>
<ds:datastoreItem xmlns:ds="http://schemas.openxmlformats.org/officeDocument/2006/customXml" ds:itemID="{3A615CC5-3751-4469-928E-8184DDEC0E4B}"/>
</file>

<file path=customXml/itemProps3.xml><?xml version="1.0" encoding="utf-8"?>
<ds:datastoreItem xmlns:ds="http://schemas.openxmlformats.org/officeDocument/2006/customXml" ds:itemID="{ED0F3411-9987-48E2-BC81-4BAE04325252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0x0101002D699CF9005143479F72AE8C26A9FB09</vt:lpwstr>
  </property>
</Properties>
</file>