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12" Type="http://schemas.openxmlformats.org/officeDocument/2006/relationships/slide" Target="slides/slide5.xml"/><Relationship Id="rId2" Type="http://schemas.openxmlformats.org/officeDocument/2006/relationships/viewProps" Target="viewProps.xml"/><Relationship Id="rId16" Type="http://schemas.openxmlformats.org/officeDocument/2006/relationships/customXml" Target="../customXml/item3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customXml" Target="../customXml/item2.xml"/><Relationship Id="rId10" Type="http://schemas.openxmlformats.org/officeDocument/2006/relationships/slide" Target="slides/slide3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12" name="Texte niveau 1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e niveau 1…"/>
          <p:cNvSpPr txBox="1"/>
          <p:nvPr>
            <p:ph type="body" sz="quarter" idx="1"/>
          </p:nvPr>
        </p:nvSpPr>
        <p:spPr>
          <a:xfrm>
            <a:off x="1343025" y="8036717"/>
            <a:ext cx="11037094" cy="541073"/>
          </a:xfrm>
          <a:prstGeom prst="rect">
            <a:avLst/>
          </a:prstGeom>
        </p:spPr>
        <p:txBody>
          <a:bodyPr/>
          <a:lstStyle>
            <a:lvl1pPr>
              <a:defRPr i="1" sz="3200"/>
            </a:lvl1pPr>
            <a:lvl2pPr>
              <a:defRPr i="1" sz="3200"/>
            </a:lvl2pPr>
            <a:lvl3pPr>
              <a:defRPr i="1" sz="3200"/>
            </a:lvl3pPr>
            <a:lvl4pPr>
              <a:defRPr i="1" sz="3200"/>
            </a:lvl4pPr>
            <a:lvl5pPr>
              <a:defRPr i="1" sz="32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94" name="« Saisissez une citation ici. »"/>
          <p:cNvSpPr txBox="1"/>
          <p:nvPr>
            <p:ph type="body" sz="quarter" idx="21"/>
          </p:nvPr>
        </p:nvSpPr>
        <p:spPr>
          <a:xfrm>
            <a:off x="1343024" y="6262797"/>
            <a:ext cx="11037096" cy="776069"/>
          </a:xfrm>
          <a:prstGeom prst="rect">
            <a:avLst/>
          </a:prstGeom>
        </p:spPr>
        <p:txBody>
          <a:bodyPr anchor="ctr"/>
          <a:lstStyle/>
          <a:p>
            <a:pPr>
              <a:defRPr sz="4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/>
          <p:nvPr>
            <p:ph type="pic" idx="21"/>
          </p:nvPr>
        </p:nvSpPr>
        <p:spPr>
          <a:xfrm>
            <a:off x="-28575" y="2286000"/>
            <a:ext cx="13773150" cy="9182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/>
          <p:nvPr>
            <p:ph type="pic" sz="half" idx="21"/>
          </p:nvPr>
        </p:nvSpPr>
        <p:spPr>
          <a:xfrm>
            <a:off x="1758357" y="2778917"/>
            <a:ext cx="10201276" cy="680085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" name="Texte du titre"/>
          <p:cNvSpPr txBox="1"/>
          <p:nvPr>
            <p:ph type="title"/>
          </p:nvPr>
        </p:nvSpPr>
        <p:spPr>
          <a:xfrm>
            <a:off x="357186" y="8351042"/>
            <a:ext cx="13001627" cy="1128715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22" name="Texte niveau 1…"/>
          <p:cNvSpPr txBox="1"/>
          <p:nvPr>
            <p:ph type="body" sz="quarter" idx="1"/>
          </p:nvPr>
        </p:nvSpPr>
        <p:spPr>
          <a:xfrm>
            <a:off x="357186" y="9436892"/>
            <a:ext cx="13001627" cy="892971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/>
          <p:nvPr>
            <p:ph type="title"/>
          </p:nvPr>
        </p:nvSpPr>
        <p:spPr>
          <a:xfrm>
            <a:off x="1000125" y="5550692"/>
            <a:ext cx="11715750" cy="2614616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3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/>
          <p:nvPr>
            <p:ph type="pic" sz="half" idx="21"/>
          </p:nvPr>
        </p:nvSpPr>
        <p:spPr>
          <a:xfrm>
            <a:off x="7215186" y="3536155"/>
            <a:ext cx="6450808" cy="64508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9" name="Texte du titre"/>
          <p:cNvSpPr txBox="1"/>
          <p:nvPr>
            <p:ph type="title"/>
          </p:nvPr>
        </p:nvSpPr>
        <p:spPr>
          <a:xfrm>
            <a:off x="928687" y="3536155"/>
            <a:ext cx="5750720" cy="3121820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pPr/>
            <a:r>
              <a:t>Texte du titre</a:t>
            </a:r>
          </a:p>
        </p:txBody>
      </p:sp>
      <p:sp>
        <p:nvSpPr>
          <p:cNvPr id="40" name="Texte niveau 1…"/>
          <p:cNvSpPr txBox="1"/>
          <p:nvPr>
            <p:ph type="body" sz="quarter" idx="1"/>
          </p:nvPr>
        </p:nvSpPr>
        <p:spPr>
          <a:xfrm>
            <a:off x="928687" y="6672261"/>
            <a:ext cx="5750720" cy="3221833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/>
          <p:nvPr>
            <p:ph type="title"/>
          </p:nvPr>
        </p:nvSpPr>
        <p:spPr>
          <a:xfrm>
            <a:off x="950117" y="3200400"/>
            <a:ext cx="11815766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4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/>
          <p:nvPr>
            <p:ph type="title"/>
          </p:nvPr>
        </p:nvSpPr>
        <p:spPr>
          <a:xfrm>
            <a:off x="950117" y="3200400"/>
            <a:ext cx="11815766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57" name="Texte niveau 1…"/>
          <p:cNvSpPr txBox="1"/>
          <p:nvPr>
            <p:ph type="body" sz="half" idx="1"/>
          </p:nvPr>
        </p:nvSpPr>
        <p:spPr>
          <a:xfrm>
            <a:off x="950117" y="4772025"/>
            <a:ext cx="11815766" cy="5229225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/>
          <p:nvPr>
            <p:ph type="pic" sz="half" idx="21"/>
          </p:nvPr>
        </p:nvSpPr>
        <p:spPr>
          <a:xfrm>
            <a:off x="6165055" y="4772025"/>
            <a:ext cx="7843840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6" name="Texte du titre"/>
          <p:cNvSpPr txBox="1"/>
          <p:nvPr>
            <p:ph type="title"/>
          </p:nvPr>
        </p:nvSpPr>
        <p:spPr>
          <a:xfrm>
            <a:off x="950117" y="3200400"/>
            <a:ext cx="11815766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67" name="Texte niveau 1…"/>
          <p:cNvSpPr txBox="1"/>
          <p:nvPr>
            <p:ph type="body" sz="quarter" idx="1"/>
          </p:nvPr>
        </p:nvSpPr>
        <p:spPr>
          <a:xfrm>
            <a:off x="950117" y="4772025"/>
            <a:ext cx="5750721" cy="5229225"/>
          </a:xfrm>
          <a:prstGeom prst="rect">
            <a:avLst/>
          </a:prstGeom>
        </p:spPr>
        <p:txBody>
          <a:bodyPr anchor="ctr"/>
          <a:lstStyle>
            <a:lvl1pPr marL="558800" indent="-558800" algn="l">
              <a:spcBef>
                <a:spcPts val="4500"/>
              </a:spcBef>
              <a:buSzPct val="125000"/>
              <a:buChar char="•"/>
              <a:defRPr sz="3800"/>
            </a:lvl1pPr>
            <a:lvl2pPr marL="1117600" indent="-558800" algn="l">
              <a:spcBef>
                <a:spcPts val="4500"/>
              </a:spcBef>
              <a:buSzPct val="125000"/>
              <a:buChar char="•"/>
              <a:defRPr sz="3800"/>
            </a:lvl2pPr>
            <a:lvl3pPr marL="1676400" indent="-558800" algn="l">
              <a:spcBef>
                <a:spcPts val="4500"/>
              </a:spcBef>
              <a:buSzPct val="125000"/>
              <a:buChar char="•"/>
              <a:defRPr sz="3800"/>
            </a:lvl3pPr>
            <a:lvl4pPr marL="2235200" indent="-558800" algn="l">
              <a:spcBef>
                <a:spcPts val="4500"/>
              </a:spcBef>
              <a:buSzPct val="125000"/>
              <a:buChar char="•"/>
              <a:defRPr sz="3800"/>
            </a:lvl4pPr>
            <a:lvl5pPr marL="2794000" indent="-558800" algn="l">
              <a:spcBef>
                <a:spcPts val="4500"/>
              </a:spcBef>
              <a:buSzPct val="125000"/>
              <a:buChar char="•"/>
              <a:defRPr sz="3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/>
          <p:nvPr>
            <p:ph type="body" sz="half" idx="1"/>
          </p:nvPr>
        </p:nvSpPr>
        <p:spPr>
          <a:xfrm>
            <a:off x="950117" y="4000500"/>
            <a:ext cx="11815766" cy="5715000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/>
          <p:nvPr>
            <p:ph type="pic" sz="quarter" idx="21"/>
          </p:nvPr>
        </p:nvSpPr>
        <p:spPr>
          <a:xfrm>
            <a:off x="8606432" y="6965156"/>
            <a:ext cx="4682729" cy="312182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Héron volant bas au-dessus d’une plage avec une petite clôture au premier plan"/>
          <p:cNvSpPr/>
          <p:nvPr>
            <p:ph type="pic" sz="quarter" idx="22"/>
          </p:nvPr>
        </p:nvSpPr>
        <p:spPr>
          <a:xfrm>
            <a:off x="8865392" y="3486150"/>
            <a:ext cx="4164808" cy="41648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Vue d’une plage et de la mer depuis une dune de sable avec de l’herbe"/>
          <p:cNvSpPr/>
          <p:nvPr>
            <p:ph type="pic" sz="half" idx="23"/>
          </p:nvPr>
        </p:nvSpPr>
        <p:spPr>
          <a:xfrm>
            <a:off x="-557213" y="3636167"/>
            <a:ext cx="9676211" cy="64508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/>
          <p:nvPr>
            <p:ph type="title"/>
          </p:nvPr>
        </p:nvSpPr>
        <p:spPr>
          <a:xfrm>
            <a:off x="1000125" y="4293392"/>
            <a:ext cx="11715750" cy="26146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b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3" name="Texte niveau 1…"/>
          <p:cNvSpPr txBox="1"/>
          <p:nvPr>
            <p:ph type="body" idx="1"/>
          </p:nvPr>
        </p:nvSpPr>
        <p:spPr>
          <a:xfrm>
            <a:off x="1000125" y="6979442"/>
            <a:ext cx="11715750" cy="8929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6650033" y="10358436"/>
            <a:ext cx="408789" cy="416610"/>
          </a:xfrm>
          <a:prstGeom prst="rect">
            <a:avLst/>
          </a:prstGeom>
          <a:ln w="12700">
            <a:miter lim="400000"/>
          </a:ln>
        </p:spPr>
        <p:txBody>
          <a:bodyPr wrap="none" lIns="28575" tIns="28575" rIns="28575" bIns="28575">
            <a:spAutoFit/>
          </a:bodyPr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9.png"/><Relationship Id="rId7" Type="http://schemas.openxmlformats.org/officeDocument/2006/relationships/image" Target="../media/image10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raphique 12" descr="Graphique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2360909"/>
            <a:ext cx="3257550" cy="14032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Graphique 14" descr="Graphique 1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05061" y="12614275"/>
            <a:ext cx="1312195" cy="8790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3060" y="779215"/>
            <a:ext cx="13509880" cy="52894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868358" y="5555249"/>
            <a:ext cx="7979284" cy="17876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66" y="12364040"/>
            <a:ext cx="6072570" cy="14303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001422" y="8654719"/>
            <a:ext cx="7713156" cy="34863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EA595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raphique 2" descr="Graphiqu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2360909"/>
            <a:ext cx="3257550" cy="14032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Graphique 3" descr="Graphiqu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05061" y="12614275"/>
            <a:ext cx="1312195" cy="8790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66" y="12364040"/>
            <a:ext cx="6072570" cy="14303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001422" y="8654719"/>
            <a:ext cx="7713156" cy="34863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144515" y="796323"/>
            <a:ext cx="9426970" cy="89150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098478" y="6639318"/>
            <a:ext cx="9519044" cy="19105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C34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raphique 2" descr="Graphiqu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2360909"/>
            <a:ext cx="3257550" cy="14032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Graphique 3" descr="Graphiqu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05061" y="12614275"/>
            <a:ext cx="1312195" cy="8790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66" y="12364040"/>
            <a:ext cx="6072570" cy="14303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001422" y="8654719"/>
            <a:ext cx="7713156" cy="34863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144515" y="757974"/>
            <a:ext cx="9426970" cy="8954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868358" y="6618660"/>
            <a:ext cx="7979284" cy="17876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B4BE4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raphique 2" descr="Graphiqu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2360909"/>
            <a:ext cx="3257550" cy="14032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Graphique 3" descr="Graphiqu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05061" y="12614275"/>
            <a:ext cx="1312195" cy="8790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66" y="12364040"/>
            <a:ext cx="6072570" cy="14303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3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001422" y="8654719"/>
            <a:ext cx="7713156" cy="34863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3060" y="757758"/>
            <a:ext cx="13509880" cy="33104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868358" y="3297174"/>
            <a:ext cx="7979284" cy="17876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49D3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raphique 2" descr="Graphiqu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2360909"/>
            <a:ext cx="3257550" cy="14032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8" name="Graphique 3" descr="Graphiqu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05061" y="12614275"/>
            <a:ext cx="1312195" cy="8790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66" y="12364040"/>
            <a:ext cx="6072570" cy="14303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0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001422" y="8654719"/>
            <a:ext cx="7713156" cy="34863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144515" y="766601"/>
            <a:ext cx="9426970" cy="89286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833497" y="4404681"/>
            <a:ext cx="8049007" cy="17032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raphique 2" descr="Graphiqu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2360909"/>
            <a:ext cx="3257550" cy="14032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Graphique 3" descr="Graphiqu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05061" y="12614275"/>
            <a:ext cx="1312195" cy="8790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66" y="12364040"/>
            <a:ext cx="6072570" cy="14303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001422" y="8654719"/>
            <a:ext cx="7713156" cy="34863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144515" y="769353"/>
            <a:ext cx="9426970" cy="89286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829293" y="5612856"/>
            <a:ext cx="8057414" cy="17960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99CF9005143479F72AE8C26A9FB09" ma:contentTypeVersion="11" ma:contentTypeDescription="Crée un document." ma:contentTypeScope="" ma:versionID="667734bc9cc68050486c624284590cd5">
  <xsd:schema xmlns:xsd="http://www.w3.org/2001/XMLSchema" xmlns:xs="http://www.w3.org/2001/XMLSchema" xmlns:p="http://schemas.microsoft.com/office/2006/metadata/properties" xmlns:ns2="b9364544-115f-4f1d-a97d-08b068052966" xmlns:ns3="dbe0a2f8-f234-48db-abf2-771791b90edf" targetNamespace="http://schemas.microsoft.com/office/2006/metadata/properties" ma:root="true" ma:fieldsID="a7027e24ff8a4e2f7427d034aaba66ec" ns2:_="" ns3:_="">
    <xsd:import namespace="b9364544-115f-4f1d-a97d-08b068052966"/>
    <xsd:import namespace="dbe0a2f8-f234-48db-abf2-771791b90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64544-115f-4f1d-a97d-08b0680529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0a2f8-f234-48db-abf2-771791b90e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e6c9035-a67f-453c-912e-10d3e9724b7b}" ma:internalName="TaxCatchAll" ma:showField="CatchAllData" ma:web="dbe0a2f8-f234-48db-abf2-771791b90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e0a2f8-f234-48db-abf2-771791b90edf" xsi:nil="true"/>
    <lcf76f155ced4ddcb4097134ff3c332f xmlns="b9364544-115f-4f1d-a97d-08b0680529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7D8DD26-2702-4A16-8EA4-AA22B5A4C06F}"/>
</file>

<file path=customXml/itemProps2.xml><?xml version="1.0" encoding="utf-8"?>
<ds:datastoreItem xmlns:ds="http://schemas.openxmlformats.org/officeDocument/2006/customXml" ds:itemID="{6FF7E1C4-87CD-495B-ADA7-44D3B692AA78}"/>
</file>

<file path=customXml/itemProps3.xml><?xml version="1.0" encoding="utf-8"?>
<ds:datastoreItem xmlns:ds="http://schemas.openxmlformats.org/officeDocument/2006/customXml" ds:itemID="{919CB58F-47C4-4B07-83D2-319521CAB545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0x0101002D699CF9005143479F72AE8C26A9FB09</vt:lpwstr>
  </property>
</Properties>
</file>