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2" Type="http://schemas.openxmlformats.org/officeDocument/2006/relationships/viewProps" Target="viewProps.xml"/><Relationship Id="rId16" Type="http://schemas.openxmlformats.org/officeDocument/2006/relationships/customXml" Target="../customXml/item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customXml" Target="../customXml/item2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e niveau 1…"/>
          <p:cNvSpPr txBox="1"/>
          <p:nvPr>
            <p:ph type="body" sz="quarter" idx="1"/>
          </p:nvPr>
        </p:nvSpPr>
        <p:spPr>
          <a:xfrm>
            <a:off x="1343025" y="8036717"/>
            <a:ext cx="11037094" cy="541073"/>
          </a:xfrm>
          <a:prstGeom prst="rect">
            <a:avLst/>
          </a:prstGeom>
        </p:spPr>
        <p:txBody>
          <a:bodyPr/>
          <a:lstStyle>
            <a:lvl1pPr>
              <a:defRPr i="1" sz="3200"/>
            </a:lvl1pPr>
            <a:lvl2pPr>
              <a:defRPr i="1" sz="3200"/>
            </a:lvl2pPr>
            <a:lvl3pPr>
              <a:defRPr i="1" sz="3200"/>
            </a:lvl3pPr>
            <a:lvl4pPr>
              <a:defRPr i="1" sz="3200"/>
            </a:lvl4pPr>
            <a:lvl5pPr>
              <a:defRPr i="1" sz="32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1"/>
          </p:nvPr>
        </p:nvSpPr>
        <p:spPr>
          <a:xfrm>
            <a:off x="1343024" y="6262797"/>
            <a:ext cx="11037096" cy="776069"/>
          </a:xfrm>
          <a:prstGeom prst="rect">
            <a:avLst/>
          </a:prstGeom>
        </p:spPr>
        <p:txBody>
          <a:bodyPr anchor="ctr"/>
          <a:lstStyle/>
          <a:p>
            <a:pPr>
              <a:defRPr sz="4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sz="half" idx="21"/>
          </p:nvPr>
        </p:nvSpPr>
        <p:spPr>
          <a:xfrm>
            <a:off x="1758357" y="2778917"/>
            <a:ext cx="10201276" cy="680085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357186" y="8351042"/>
            <a:ext cx="13001627" cy="1128715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357186" y="9436892"/>
            <a:ext cx="13001627" cy="892971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000125" y="5550692"/>
            <a:ext cx="11715750" cy="2614616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7215186" y="3536155"/>
            <a:ext cx="6450808" cy="6450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28687" y="3536155"/>
            <a:ext cx="5750720" cy="3121820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28687" y="6672261"/>
            <a:ext cx="5750720" cy="3221833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sz="half" idx="1"/>
          </p:nvPr>
        </p:nvSpPr>
        <p:spPr>
          <a:xfrm>
            <a:off x="950117" y="4772025"/>
            <a:ext cx="11815766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6165055" y="4772025"/>
            <a:ext cx="7843840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quarter" idx="1"/>
          </p:nvPr>
        </p:nvSpPr>
        <p:spPr>
          <a:xfrm>
            <a:off x="950117" y="4772025"/>
            <a:ext cx="5750721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sz="half" idx="1"/>
          </p:nvPr>
        </p:nvSpPr>
        <p:spPr>
          <a:xfrm>
            <a:off x="950117" y="4000500"/>
            <a:ext cx="11815766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8606432" y="6965156"/>
            <a:ext cx="4682729" cy="31218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8865392" y="3486150"/>
            <a:ext cx="4164808" cy="4164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sz="half" idx="23"/>
          </p:nvPr>
        </p:nvSpPr>
        <p:spPr>
          <a:xfrm>
            <a:off x="-557213" y="3636167"/>
            <a:ext cx="9676211" cy="6450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000125" y="4293392"/>
            <a:ext cx="11715750" cy="2614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000125" y="6979442"/>
            <a:ext cx="11715750" cy="892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650033" y="10358436"/>
            <a:ext cx="408789" cy="416610"/>
          </a:xfrm>
          <a:prstGeom prst="rect">
            <a:avLst/>
          </a:prstGeom>
          <a:ln w="12700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ste banner  no va…"/>
          <p:cNvSpPr txBox="1"/>
          <p:nvPr/>
        </p:nvSpPr>
        <p:spPr>
          <a:xfrm>
            <a:off x="1886568" y="615315"/>
            <a:ext cx="9942861" cy="6831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ESTE </a:t>
            </a:r>
            <a:br/>
            <a:r>
              <a:t>ANÚNCIO NÃO </a:t>
            </a:r>
            <a:br/>
            <a:r>
              <a:t>VAI MUDAR </a:t>
            </a:r>
            <a:br/>
            <a:r>
              <a:t>NADA.</a:t>
            </a:r>
            <a:br/>
            <a:r>
              <a:rPr>
                <a:solidFill>
                  <a:srgbClr val="000000"/>
                </a:solidFill>
              </a:rPr>
              <a:t>TU VAIS.</a:t>
            </a:r>
          </a:p>
        </p:txBody>
      </p:sp>
      <p:pic>
        <p:nvPicPr>
          <p:cNvPr id="120" name="Graphique 12" descr="Graphique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89483" y="6715622"/>
            <a:ext cx="6737034" cy="13830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196" y="8613576"/>
            <a:ext cx="13421869" cy="51404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A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Esta semana es para todo el mundo.  Sobre todo  para ti."/>
          <p:cNvSpPr txBox="1"/>
          <p:nvPr/>
        </p:nvSpPr>
        <p:spPr>
          <a:xfrm>
            <a:off x="988007" y="615315"/>
            <a:ext cx="11739985" cy="5057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ESTA SEMANA É </a:t>
            </a:r>
          </a:p>
          <a:p>
            <a:pPr>
              <a:lnSpc>
                <a:spcPct val="70000"/>
              </a:lnSpc>
              <a:defRPr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PARA TODOS. </a:t>
            </a:r>
          </a:p>
          <a:p>
            <a:pPr>
              <a:lnSpc>
                <a:spcPct val="70000"/>
              </a:lnSpc>
              <a:defRPr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ESPECIALMENTE </a:t>
            </a:r>
            <a:endParaRPr>
              <a:solidFill>
                <a:srgbClr val="FFFFFF"/>
              </a:solidFill>
            </a:endParaRPr>
          </a:p>
          <a:p>
            <a:pPr>
              <a:lnSpc>
                <a:spcPct val="70000"/>
              </a:lnSpc>
              <a:defRPr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PARA TI.</a:t>
            </a:r>
          </a:p>
        </p:txBody>
      </p:sp>
      <p:pic>
        <p:nvPicPr>
          <p:cNvPr id="124" name="Graphique 7" descr="Graphiqu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16365" y="4676218"/>
            <a:ext cx="7883271" cy="17748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196" y="8613576"/>
            <a:ext cx="13421869" cy="51404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C34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ay semanas buenas.…"/>
          <p:cNvSpPr txBox="1"/>
          <p:nvPr/>
        </p:nvSpPr>
        <p:spPr>
          <a:xfrm>
            <a:off x="2222463" y="615315"/>
            <a:ext cx="9271075" cy="5057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HÁ SEMANAS </a:t>
            </a:r>
          </a:p>
          <a:p>
            <a:pPr>
              <a:lnSpc>
                <a:spcPct val="70000"/>
              </a:lnSpc>
              <a:defRPr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BOAS.</a:t>
            </a:r>
          </a:p>
          <a:p>
            <a:pPr>
              <a:lnSpc>
                <a:spcPct val="70000"/>
              </a:lnSpc>
              <a:defRPr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eSTA É </a:t>
            </a:r>
            <a:endParaRPr>
              <a:solidFill>
                <a:srgbClr val="FFFFFF"/>
              </a:solidFill>
            </a:endParaRPr>
          </a:p>
          <a:p>
            <a:pPr>
              <a:lnSpc>
                <a:spcPct val="70000"/>
              </a:lnSpc>
              <a:defRPr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MELHOR.</a:t>
            </a:r>
          </a:p>
        </p:txBody>
      </p:sp>
      <p:pic>
        <p:nvPicPr>
          <p:cNvPr id="128" name="Graphique 3" descr="Graphiqu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89243" y="4773841"/>
            <a:ext cx="7537515" cy="15443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196" y="8613576"/>
            <a:ext cx="13421869" cy="51404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4BE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Has venido. Qué bien."/>
          <p:cNvSpPr txBox="1"/>
          <p:nvPr/>
        </p:nvSpPr>
        <p:spPr>
          <a:xfrm>
            <a:off x="227483" y="615314"/>
            <a:ext cx="13261034" cy="296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ESTÁS AQUI. </a:t>
            </a:r>
          </a:p>
          <a:p>
            <a:pPr>
              <a:lnSpc>
                <a:spcPct val="80000"/>
              </a:lnSpc>
              <a:defRPr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ISSO CONTA MUITO.</a:t>
            </a:r>
          </a:p>
        </p:txBody>
      </p:sp>
      <p:pic>
        <p:nvPicPr>
          <p:cNvPr id="132" name="Graphique 3" descr="Graphiqu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25853" y="2776501"/>
            <a:ext cx="7664292" cy="16826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196" y="8613576"/>
            <a:ext cx="13421869" cy="51404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49D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racias por  hacer posible  esta semana."/>
          <p:cNvSpPr txBox="1"/>
          <p:nvPr/>
        </p:nvSpPr>
        <p:spPr>
          <a:xfrm>
            <a:off x="1923051" y="615315"/>
            <a:ext cx="9869898" cy="5057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OBRIGADO </a:t>
            </a:r>
          </a:p>
          <a:p>
            <a:pPr>
              <a:lnSpc>
                <a:spcPct val="70000"/>
              </a:lnSpc>
              <a:defRPr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POR FAZERES </a:t>
            </a:r>
          </a:p>
          <a:p>
            <a:pPr>
              <a:lnSpc>
                <a:spcPct val="70000"/>
              </a:lnSpc>
              <a:defRPr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ESTA SEMANA </a:t>
            </a:r>
          </a:p>
          <a:p>
            <a:pPr>
              <a:lnSpc>
                <a:spcPct val="70000"/>
              </a:lnSpc>
              <a:defRPr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ACONTECER.</a:t>
            </a:r>
          </a:p>
        </p:txBody>
      </p:sp>
      <p:pic>
        <p:nvPicPr>
          <p:cNvPr id="136" name="Graphique 3" descr="Graphiqu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8910" y="4758561"/>
            <a:ext cx="8298181" cy="1694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196" y="8613576"/>
            <a:ext cx="13421869" cy="51404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El futuro…"/>
          <p:cNvSpPr txBox="1"/>
          <p:nvPr/>
        </p:nvSpPr>
        <p:spPr>
          <a:xfrm>
            <a:off x="2707567" y="615315"/>
            <a:ext cx="8300865" cy="3928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El futuro </a:t>
            </a:r>
          </a:p>
          <a:p>
            <a:pPr>
              <a:lnSpc>
                <a:spcPct val="70000"/>
              </a:lnSpc>
              <a:defRPr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brilla más </a:t>
            </a:r>
            <a:r>
              <a:rPr>
                <a:solidFill>
                  <a:srgbClr val="000000"/>
                </a:solidFill>
              </a:rPr>
              <a:t>contigo.</a:t>
            </a:r>
          </a:p>
        </p:txBody>
      </p:sp>
      <p:pic>
        <p:nvPicPr>
          <p:cNvPr id="1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12508" y="3978971"/>
            <a:ext cx="6490985" cy="17352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196" y="8613576"/>
            <a:ext cx="13421869" cy="51404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ée un document." ma:contentTypeScope="" ma:versionID="667734bc9cc68050486c624284590cd5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a7027e24ff8a4e2f7427d034aaba66e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84341-BEF5-41C0-B682-7A4A2B98CE1C}"/>
</file>

<file path=customXml/itemProps2.xml><?xml version="1.0" encoding="utf-8"?>
<ds:datastoreItem xmlns:ds="http://schemas.openxmlformats.org/officeDocument/2006/customXml" ds:itemID="{57A5B5C5-6C98-4512-AC4D-2398AD20D881}"/>
</file>

<file path=customXml/itemProps3.xml><?xml version="1.0" encoding="utf-8"?>
<ds:datastoreItem xmlns:ds="http://schemas.openxmlformats.org/officeDocument/2006/customXml" ds:itemID="{FFC9BAAE-A213-46AD-AA6A-162F73B2F0FA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