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DENNE ANNONCE KOMMER IKKE…"/>
          <p:cNvSpPr txBox="1"/>
          <p:nvPr/>
        </p:nvSpPr>
        <p:spPr>
          <a:xfrm>
            <a:off x="1185862" y="615315"/>
            <a:ext cx="11344276" cy="68313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DENNE ANNONCE KOMMER IKKE </a:t>
            </a:r>
          </a:p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TIL AT ÆNDRE NOGET.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DET GØR DU.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81" y="8445631"/>
            <a:ext cx="13421869" cy="5275353"/>
          </a:xfrm>
          <a:prstGeom prst="rect">
            <a:avLst/>
          </a:prstGeom>
          <a:ln w="3175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61597" y="6896925"/>
            <a:ext cx="9792805" cy="18271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DENNE UGE…"/>
          <p:cNvSpPr txBox="1"/>
          <p:nvPr/>
        </p:nvSpPr>
        <p:spPr>
          <a:xfrm>
            <a:off x="2488310" y="615315"/>
            <a:ext cx="8739379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DENNE UGE </a:t>
            </a:r>
          </a:p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ER FOR ALLE. </a:t>
            </a:r>
            <a:r>
              <a:rPr>
                <a:solidFill>
                  <a:srgbClr val="000000"/>
                </a:solidFill>
              </a:rPr>
              <a:t>SÆRLIGT DIG.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81" y="8445631"/>
            <a:ext cx="13421869" cy="5275353"/>
          </a:xfrm>
          <a:prstGeom prst="rect">
            <a:avLst/>
          </a:prstGeom>
          <a:ln w="3175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61597" y="4102624"/>
            <a:ext cx="9792805" cy="18271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NOGLE UGER ER GODE.…"/>
          <p:cNvSpPr txBox="1"/>
          <p:nvPr/>
        </p:nvSpPr>
        <p:spPr>
          <a:xfrm>
            <a:off x="1593088" y="615315"/>
            <a:ext cx="10529825" cy="50571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NOGLE UGER ER GODE.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DENNE HER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ER BEDRE.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81" y="8445631"/>
            <a:ext cx="13421869" cy="5275353"/>
          </a:xfrm>
          <a:prstGeom prst="rect">
            <a:avLst/>
          </a:prstGeom>
          <a:ln w="3175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61597" y="5182425"/>
            <a:ext cx="9792805" cy="18271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DU ER HER.…"/>
          <p:cNvSpPr txBox="1"/>
          <p:nvPr/>
        </p:nvSpPr>
        <p:spPr>
          <a:xfrm>
            <a:off x="3267760" y="615315"/>
            <a:ext cx="7180480" cy="42506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DU ER HER.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DET ER VI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VILDE MED.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81" y="8445631"/>
            <a:ext cx="13421869" cy="5275353"/>
          </a:xfrm>
          <a:prstGeom prst="rect">
            <a:avLst/>
          </a:prstGeom>
          <a:ln w="3175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61597" y="4340974"/>
            <a:ext cx="9792805" cy="18271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AK, FORDI…"/>
          <p:cNvSpPr txBox="1"/>
          <p:nvPr/>
        </p:nvSpPr>
        <p:spPr>
          <a:xfrm>
            <a:off x="1913483" y="615315"/>
            <a:ext cx="9889034" cy="42506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TAK, FORDI </a:t>
            </a:r>
          </a:p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DU FÅR DENNE </a:t>
            </a:r>
            <a:br/>
            <a:r>
              <a:t>UGE </a:t>
            </a:r>
            <a:r>
              <a:rPr>
                <a:solidFill>
                  <a:srgbClr val="000000"/>
                </a:solidFill>
              </a:rPr>
              <a:t>TIL AT SKE.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81" y="8445631"/>
            <a:ext cx="13421869" cy="5275353"/>
          </a:xfrm>
          <a:prstGeom prst="rect">
            <a:avLst/>
          </a:prstGeom>
          <a:ln w="3175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61597" y="4275970"/>
            <a:ext cx="9792805" cy="18271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MTIDEN ER LYSERE…"/>
          <p:cNvSpPr txBox="1"/>
          <p:nvPr/>
        </p:nvSpPr>
        <p:spPr>
          <a:xfrm>
            <a:off x="2024545" y="615315"/>
            <a:ext cx="9666910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FREMTIDEN ER LYSERE </a:t>
            </a:r>
          </a:p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 </a:t>
            </a:r>
            <a:r>
              <a:rPr>
                <a:solidFill>
                  <a:srgbClr val="000000"/>
                </a:solidFill>
              </a:rPr>
              <a:t>MED DIG.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81" y="8445631"/>
            <a:ext cx="13421869" cy="5275353"/>
          </a:xfrm>
          <a:prstGeom prst="rect">
            <a:avLst/>
          </a:prstGeom>
          <a:ln w="3175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61597" y="3972614"/>
            <a:ext cx="9792805" cy="18271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B1C7091-1B1D-45D6-8E85-72FD5DF08565}"/>
</file>

<file path=customXml/itemProps2.xml><?xml version="1.0" encoding="utf-8"?>
<ds:datastoreItem xmlns:ds="http://schemas.openxmlformats.org/officeDocument/2006/customXml" ds:itemID="{C94101D7-29BA-40DE-9B21-4A07F6E4440B}"/>
</file>

<file path=customXml/itemProps3.xml><?xml version="1.0" encoding="utf-8"?>
<ds:datastoreItem xmlns:ds="http://schemas.openxmlformats.org/officeDocument/2006/customXml" ds:itemID="{F7AAF63F-C18D-4ECA-8230-5851B3EE912A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