
<file path=[Content_Types].xml><?xml version="1.0" encoding="utf-8"?>
<Types xmlns="http://schemas.openxmlformats.org/package/2006/content-types">
  <Default Extension="bmp" ContentType="image/bmp"/>
  <Default Extension="gif" ContentType="image/gif"/>
  <Default Extension="jpeg" ContentType="image/jpg"/>
  <Default Extension="mov" ContentType="application/movie"/>
  <Default Extension="pdf" ContentType="application/pdf"/>
  <Default Extension="png" ContentType="image/png"/>
  <Default Extension="rels" ContentType="application/vnd.openxmlformats-package.relationships+xml"/>
  <Default Extension="tif" ContentType="image/tif"/>
  <Default Extension="vml" ContentType="application/vnd.openxmlformats-officedocument.vmlDrawing"/>
  <Default Extension="xlsx" ContentType="application/vnd.openxmlformats-officedocument.spreadsheetml.sheet"/>
  <Default Extension="xml" ContentType="application/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1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</p:sldIdLst>
  <p:sldSz cx="13716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4572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9144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13716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18288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22860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27432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32004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365760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1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3175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3175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3175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3175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3175" cap="flat">
              <a:noFill/>
              <a:miter lim="400000"/>
            </a:ln>
          </a:bottom>
          <a:insideH>
            <a:ln w="3175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B8B8B8"/>
              </a:solidFill>
              <a:prstDash val="solid"/>
              <a:miter lim="400000"/>
            </a:ln>
          </a:left>
          <a:right>
            <a:ln w="3175" cap="flat">
              <a:solidFill>
                <a:srgbClr val="B8B8B8"/>
              </a:solidFill>
              <a:prstDash val="solid"/>
              <a:miter lim="400000"/>
            </a:ln>
          </a:right>
          <a:top>
            <a:ln w="3175" cap="flat">
              <a:solidFill>
                <a:srgbClr val="B8B8B8"/>
              </a:solidFill>
              <a:prstDash val="solid"/>
              <a:miter lim="400000"/>
            </a:ln>
          </a:top>
          <a:bottom>
            <a:ln w="3175" cap="flat">
              <a:solidFill>
                <a:srgbClr val="B8B8B8"/>
              </a:solidFill>
              <a:prstDash val="solid"/>
              <a:miter lim="400000"/>
            </a:ln>
          </a:bottom>
          <a:insideH>
            <a:ln w="3175" cap="flat">
              <a:solidFill>
                <a:srgbClr val="B8B8B8"/>
              </a:solidFill>
              <a:prstDash val="solid"/>
              <a:miter lim="400000"/>
            </a:ln>
          </a:insideH>
          <a:insideV>
            <a:ln w="3175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606060"/>
              </a:solidFill>
              <a:prstDash val="solid"/>
              <a:miter lim="400000"/>
            </a:ln>
          </a:left>
          <a:right>
            <a:ln w="3175" cap="flat">
              <a:solidFill>
                <a:srgbClr val="606060"/>
              </a:solidFill>
              <a:prstDash val="solid"/>
              <a:miter lim="400000"/>
            </a:ln>
          </a:right>
          <a:top>
            <a:ln w="3175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606060"/>
              </a:solidFill>
              <a:prstDash val="solid"/>
              <a:miter lim="400000"/>
            </a:ln>
          </a:insideH>
          <a:insideV>
            <a:ln w="3175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606060"/>
              </a:solidFill>
              <a:prstDash val="solid"/>
              <a:miter lim="400000"/>
            </a:ln>
          </a:left>
          <a:right>
            <a:ln w="3175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606060"/>
              </a:solidFill>
              <a:prstDash val="solid"/>
              <a:miter lim="400000"/>
            </a:ln>
          </a:insideH>
          <a:insideV>
            <a:ln w="3175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929292"/>
              </a:solidFill>
              <a:prstDash val="solid"/>
              <a:miter lim="400000"/>
            </a:ln>
          </a:left>
          <a:right>
            <a:ln w="3175" cap="flat">
              <a:solidFill>
                <a:srgbClr val="929292"/>
              </a:solidFill>
              <a:prstDash val="solid"/>
              <a:miter lim="400000"/>
            </a:ln>
          </a:right>
          <a:top>
            <a:ln w="3175" cap="flat">
              <a:solidFill>
                <a:srgbClr val="606060"/>
              </a:solidFill>
              <a:prstDash val="solid"/>
              <a:miter lim="400000"/>
            </a:ln>
          </a:top>
          <a:bottom>
            <a:ln w="3175" cap="flat">
              <a:solidFill>
                <a:srgbClr val="606060"/>
              </a:solidFill>
              <a:prstDash val="solid"/>
              <a:miter lim="400000"/>
            </a:ln>
          </a:bottom>
          <a:insideH>
            <a:ln w="3175" cap="flat">
              <a:solidFill>
                <a:srgbClr val="929292"/>
              </a:solidFill>
              <a:prstDash val="solid"/>
              <a:miter lim="400000"/>
            </a:ln>
          </a:insideH>
          <a:insideV>
            <a:ln w="3175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rgbClr val="EDEADD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3175" cap="flat">
              <a:solidFill>
                <a:srgbClr val="5D5D5D"/>
              </a:solidFill>
              <a:prstDash val="solid"/>
              <a:miter lim="400000"/>
            </a:ln>
          </a:left>
          <a:right>
            <a:ln w="3175" cap="flat">
              <a:solidFill>
                <a:srgbClr val="5D5D5D"/>
              </a:solidFill>
              <a:prstDash val="solid"/>
              <a:miter lim="400000"/>
            </a:ln>
          </a:right>
          <a:top>
            <a:ln w="3175" cap="flat">
              <a:solidFill>
                <a:srgbClr val="5D5D5D"/>
              </a:solidFill>
              <a:prstDash val="solid"/>
              <a:miter lim="400000"/>
            </a:ln>
          </a:top>
          <a:bottom>
            <a:ln w="3175" cap="flat">
              <a:solidFill>
                <a:srgbClr val="5D5D5D"/>
              </a:solidFill>
              <a:prstDash val="solid"/>
              <a:miter lim="400000"/>
            </a:ln>
          </a:bottom>
          <a:insideH>
            <a:ln w="3175" cap="flat">
              <a:solidFill>
                <a:srgbClr val="5D5D5D"/>
              </a:solidFill>
              <a:prstDash val="solid"/>
              <a:miter lim="400000"/>
            </a:ln>
          </a:insideH>
          <a:insideV>
            <a:ln w="3175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A6AAA9"/>
              </a:solidFill>
              <a:prstDash val="solid"/>
              <a:miter lim="400000"/>
            </a:ln>
          </a:left>
          <a:right>
            <a:ln w="3175" cap="flat">
              <a:solidFill>
                <a:srgbClr val="A6AAA9"/>
              </a:solidFill>
              <a:prstDash val="solid"/>
              <a:miter lim="400000"/>
            </a:ln>
          </a:right>
          <a:top>
            <a:ln w="3175" cap="flat">
              <a:solidFill>
                <a:srgbClr val="A6AAA9"/>
              </a:solidFill>
              <a:prstDash val="solid"/>
              <a:miter lim="400000"/>
            </a:ln>
          </a:top>
          <a:bottom>
            <a:ln w="3175" cap="flat">
              <a:solidFill>
                <a:srgbClr val="A6AAA9"/>
              </a:solidFill>
              <a:prstDash val="solid"/>
              <a:miter lim="400000"/>
            </a:ln>
          </a:bottom>
          <a:insideH>
            <a:ln w="3175" cap="flat">
              <a:solidFill>
                <a:srgbClr val="A6AAA9"/>
              </a:solidFill>
              <a:prstDash val="solid"/>
              <a:miter lim="400000"/>
            </a:ln>
          </a:insideH>
          <a:insideV>
            <a:ln w="3175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 b="def" i="def"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3175" cap="flat">
              <a:solidFill>
                <a:srgbClr val="FFFFFF"/>
              </a:solidFill>
              <a:prstDash val="solid"/>
              <a:miter lim="400000"/>
            </a:ln>
          </a:left>
          <a:right>
            <a:ln w="3175" cap="flat">
              <a:solidFill>
                <a:srgbClr val="FFFFFF"/>
              </a:solidFill>
              <a:prstDash val="solid"/>
              <a:miter lim="400000"/>
            </a:ln>
          </a:right>
          <a:top>
            <a:ln w="3175" cap="flat">
              <a:solidFill>
                <a:srgbClr val="FFFFFF"/>
              </a:solidFill>
              <a:prstDash val="solid"/>
              <a:miter lim="400000"/>
            </a:ln>
          </a:top>
          <a:bottom>
            <a:ln w="3175" cap="flat">
              <a:solidFill>
                <a:srgbClr val="FFFFFF"/>
              </a:solidFill>
              <a:prstDash val="solid"/>
              <a:miter lim="400000"/>
            </a:ln>
          </a:bottom>
          <a:insideH>
            <a:ln w="3175" cap="flat">
              <a:solidFill>
                <a:srgbClr val="FFFFFF"/>
              </a:solidFill>
              <a:prstDash val="solid"/>
              <a:miter lim="400000"/>
            </a:ln>
          </a:insideH>
          <a:insideV>
            <a:ln w="3175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3175" cap="flat">
              <a:solidFill>
                <a:srgbClr val="000000"/>
              </a:solidFill>
              <a:prstDash val="solid"/>
              <a:miter lim="400000"/>
            </a:ln>
          </a:right>
          <a:top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3175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3175" cap="flat">
              <a:solidFill>
                <a:srgbClr val="000000"/>
              </a:solidFill>
              <a:prstDash val="solid"/>
              <a:miter lim="400000"/>
            </a:ln>
          </a:bottom>
          <a:insideH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3175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slide" Target="slides/slide6.xml"/><Relationship Id="rId3" Type="http://schemas.openxmlformats.org/officeDocument/2006/relationships/commentAuthors" Target="commentAuthors.xml"/><Relationship Id="rId7" Type="http://schemas.openxmlformats.org/officeDocument/2006/relationships/notesMaster" Target="notesMasters/notesMaster1.xml"/><Relationship Id="rId12" Type="http://schemas.openxmlformats.org/officeDocument/2006/relationships/slide" Target="slides/slide5.xml"/><Relationship Id="rId2" Type="http://schemas.openxmlformats.org/officeDocument/2006/relationships/viewProps" Target="viewProps.xml"/><Relationship Id="rId16" Type="http://schemas.openxmlformats.org/officeDocument/2006/relationships/customXml" Target="../customXml/item3.xml"/><Relationship Id="rId1" Type="http://schemas.openxmlformats.org/officeDocument/2006/relationships/presProps" Target="presProps.xml"/><Relationship Id="rId6" Type="http://schemas.openxmlformats.org/officeDocument/2006/relationships/theme" Target="theme/theme1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1.xml"/><Relationship Id="rId15" Type="http://schemas.openxmlformats.org/officeDocument/2006/relationships/customXml" Target="../customXml/item2.xml"/><Relationship Id="rId10" Type="http://schemas.openxmlformats.org/officeDocument/2006/relationships/slide" Target="slides/slide3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4" Type="http://schemas.openxmlformats.org/officeDocument/2006/relationships/customXml" Target="../customXml/item1.xml"/></Relationships>
</file>

<file path=ppt/media/image1.png>
</file>

<file path=ppt/media/image2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e du titre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Texte du titre</a:t>
            </a:r>
          </a:p>
        </p:txBody>
      </p:sp>
      <p:sp>
        <p:nvSpPr>
          <p:cNvPr id="12" name="Texte niveau 1…"/>
          <p:cNvSpPr txBox="1"/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13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Cit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-Gilles Allain"/>
          <p:cNvSpPr txBox="1"/>
          <p:nvPr>
            <p:ph type="body" sz="quarter" idx="21"/>
          </p:nvPr>
        </p:nvSpPr>
        <p:spPr>
          <a:xfrm>
            <a:off x="1343025" y="8036718"/>
            <a:ext cx="11037094" cy="541072"/>
          </a:xfrm>
          <a:prstGeom prst="rect">
            <a:avLst/>
          </a:prstGeom>
        </p:spPr>
        <p:txBody>
          <a:bodyPr>
            <a:spAutoFit/>
          </a:bodyPr>
          <a:lstStyle>
            <a:lvl1pPr>
              <a:defRPr i="1" sz="3200"/>
            </a:lvl1pPr>
          </a:lstStyle>
          <a:p>
            <a:pPr/>
            <a:r>
              <a:t>-Gilles Allain</a:t>
            </a:r>
          </a:p>
        </p:txBody>
      </p:sp>
      <p:sp>
        <p:nvSpPr>
          <p:cNvPr id="94" name="« Saisissez une citation ici. »"/>
          <p:cNvSpPr txBox="1"/>
          <p:nvPr>
            <p:ph type="body" sz="quarter" idx="22"/>
          </p:nvPr>
        </p:nvSpPr>
        <p:spPr>
          <a:xfrm>
            <a:off x="1343025" y="6262797"/>
            <a:ext cx="11037094" cy="776068"/>
          </a:xfrm>
          <a:prstGeom prst="rect">
            <a:avLst/>
          </a:prstGeom>
        </p:spPr>
        <p:txBody>
          <a:bodyPr anchor="ctr">
            <a:spAutoFit/>
          </a:bodyPr>
          <a:lstStyle>
            <a:lvl1pPr>
              <a:defRPr sz="4800"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pPr/>
            <a:r>
              <a:t>« Saisissez une citation ici. » </a:t>
            </a:r>
          </a:p>
        </p:txBody>
      </p:sp>
      <p:sp>
        <p:nvSpPr>
          <p:cNvPr id="95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Vue d’une plage et de la mer depuis une dune de sable avec de l’herbe"/>
          <p:cNvSpPr/>
          <p:nvPr>
            <p:ph type="pic" idx="21"/>
          </p:nvPr>
        </p:nvSpPr>
        <p:spPr>
          <a:xfrm>
            <a:off x="-28575" y="2286000"/>
            <a:ext cx="13773150" cy="91821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03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Vier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Horizont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Vue d’une plage et de la mer depuis une dune de sable avec de l’herbe"/>
          <p:cNvSpPr/>
          <p:nvPr>
            <p:ph type="pic" sz="half" idx="21"/>
          </p:nvPr>
        </p:nvSpPr>
        <p:spPr>
          <a:xfrm>
            <a:off x="1758357" y="2778918"/>
            <a:ext cx="10201276" cy="680085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1" name="Texte du titre"/>
          <p:cNvSpPr txBox="1"/>
          <p:nvPr>
            <p:ph type="title"/>
          </p:nvPr>
        </p:nvSpPr>
        <p:spPr>
          <a:xfrm>
            <a:off x="357187" y="8351043"/>
            <a:ext cx="13001626" cy="1128714"/>
          </a:xfrm>
          <a:prstGeom prst="rect">
            <a:avLst/>
          </a:prstGeom>
        </p:spPr>
        <p:txBody>
          <a:bodyPr/>
          <a:lstStyle/>
          <a:p>
            <a:pPr/>
            <a:r>
              <a:t>Texte du titre</a:t>
            </a:r>
          </a:p>
        </p:txBody>
      </p:sp>
      <p:sp>
        <p:nvSpPr>
          <p:cNvPr id="22" name="Texte niveau 1…"/>
          <p:cNvSpPr txBox="1"/>
          <p:nvPr>
            <p:ph type="body" sz="quarter" idx="1"/>
          </p:nvPr>
        </p:nvSpPr>
        <p:spPr>
          <a:xfrm>
            <a:off x="357187" y="9436893"/>
            <a:ext cx="13001626" cy="892970"/>
          </a:xfrm>
          <a:prstGeom prst="rect">
            <a:avLst/>
          </a:prstGeom>
        </p:spPr>
        <p:txBody>
          <a:bodyPr/>
          <a:lstStyle/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23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re - Centr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e du titre"/>
          <p:cNvSpPr txBox="1"/>
          <p:nvPr>
            <p:ph type="title"/>
          </p:nvPr>
        </p:nvSpPr>
        <p:spPr>
          <a:xfrm>
            <a:off x="1000125" y="5550693"/>
            <a:ext cx="11715750" cy="2614614"/>
          </a:xfrm>
          <a:prstGeom prst="rect">
            <a:avLst/>
          </a:prstGeom>
        </p:spPr>
        <p:txBody>
          <a:bodyPr anchor="ctr"/>
          <a:lstStyle/>
          <a:p>
            <a:pPr/>
            <a:r>
              <a:t>Texte du titre</a:t>
            </a:r>
          </a:p>
        </p:txBody>
      </p:sp>
      <p:sp>
        <p:nvSpPr>
          <p:cNvPr id="31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Héron volant bas au-dessus d’une plage avec une petite clôture au premier plan"/>
          <p:cNvSpPr/>
          <p:nvPr>
            <p:ph type="pic" sz="half" idx="21"/>
          </p:nvPr>
        </p:nvSpPr>
        <p:spPr>
          <a:xfrm>
            <a:off x="7215187" y="3536156"/>
            <a:ext cx="6450807" cy="6450807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9" name="Texte du titre"/>
          <p:cNvSpPr txBox="1"/>
          <p:nvPr>
            <p:ph type="title"/>
          </p:nvPr>
        </p:nvSpPr>
        <p:spPr>
          <a:xfrm>
            <a:off x="928687" y="3536156"/>
            <a:ext cx="5750720" cy="3121819"/>
          </a:xfrm>
          <a:prstGeom prst="rect">
            <a:avLst/>
          </a:prstGeom>
        </p:spPr>
        <p:txBody>
          <a:bodyPr/>
          <a:lstStyle>
            <a:lvl1pPr>
              <a:defRPr sz="8400"/>
            </a:lvl1pPr>
          </a:lstStyle>
          <a:p>
            <a:pPr/>
            <a:r>
              <a:t>Texte du titre</a:t>
            </a:r>
          </a:p>
        </p:txBody>
      </p:sp>
      <p:sp>
        <p:nvSpPr>
          <p:cNvPr id="40" name="Texte niveau 1…"/>
          <p:cNvSpPr txBox="1"/>
          <p:nvPr>
            <p:ph type="body" sz="quarter" idx="1"/>
          </p:nvPr>
        </p:nvSpPr>
        <p:spPr>
          <a:xfrm>
            <a:off x="928687" y="6672262"/>
            <a:ext cx="5750720" cy="3221832"/>
          </a:xfrm>
          <a:prstGeom prst="rect">
            <a:avLst/>
          </a:prstGeom>
        </p:spPr>
        <p:txBody>
          <a:bodyPr/>
          <a:lstStyle/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41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re - Ha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exte du titre"/>
          <p:cNvSpPr txBox="1"/>
          <p:nvPr>
            <p:ph type="title"/>
          </p:nvPr>
        </p:nvSpPr>
        <p:spPr>
          <a:xfrm>
            <a:off x="950118" y="3200400"/>
            <a:ext cx="11815764" cy="1285875"/>
          </a:xfrm>
          <a:prstGeom prst="rect">
            <a:avLst/>
          </a:prstGeom>
        </p:spPr>
        <p:txBody>
          <a:bodyPr anchor="ctr"/>
          <a:lstStyle/>
          <a:p>
            <a:pPr/>
            <a:r>
              <a:t>Texte du titre</a:t>
            </a:r>
          </a:p>
        </p:txBody>
      </p:sp>
      <p:sp>
        <p:nvSpPr>
          <p:cNvPr id="49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re et puc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exte du titre"/>
          <p:cNvSpPr txBox="1"/>
          <p:nvPr>
            <p:ph type="title"/>
          </p:nvPr>
        </p:nvSpPr>
        <p:spPr>
          <a:xfrm>
            <a:off x="950118" y="3200400"/>
            <a:ext cx="11815764" cy="1285875"/>
          </a:xfrm>
          <a:prstGeom prst="rect">
            <a:avLst/>
          </a:prstGeom>
        </p:spPr>
        <p:txBody>
          <a:bodyPr anchor="ctr"/>
          <a:lstStyle/>
          <a:p>
            <a:pPr/>
            <a:r>
              <a:t>Texte du titre</a:t>
            </a:r>
          </a:p>
        </p:txBody>
      </p:sp>
      <p:sp>
        <p:nvSpPr>
          <p:cNvPr id="57" name="Texte niveau 1…"/>
          <p:cNvSpPr txBox="1"/>
          <p:nvPr>
            <p:ph type="body" sz="half" idx="1"/>
          </p:nvPr>
        </p:nvSpPr>
        <p:spPr>
          <a:xfrm>
            <a:off x="950118" y="4772025"/>
            <a:ext cx="11815764" cy="5229225"/>
          </a:xfrm>
          <a:prstGeom prst="rect">
            <a:avLst/>
          </a:prstGeom>
        </p:spPr>
        <p:txBody>
          <a:bodyPr anchor="ctr"/>
          <a:lstStyle>
            <a:lvl1pPr marL="635000" indent="-635000" algn="l">
              <a:spcBef>
                <a:spcPts val="5900"/>
              </a:spcBef>
              <a:buSzPct val="125000"/>
              <a:buChar char="•"/>
              <a:defRPr sz="4800"/>
            </a:lvl1pPr>
            <a:lvl2pPr marL="1270000" indent="-635000" algn="l">
              <a:spcBef>
                <a:spcPts val="5900"/>
              </a:spcBef>
              <a:buSzPct val="125000"/>
              <a:buChar char="•"/>
              <a:defRPr sz="4800"/>
            </a:lvl2pPr>
            <a:lvl3pPr marL="1905000" indent="-635000" algn="l">
              <a:spcBef>
                <a:spcPts val="5900"/>
              </a:spcBef>
              <a:buSzPct val="125000"/>
              <a:buChar char="•"/>
              <a:defRPr sz="4800"/>
            </a:lvl3pPr>
            <a:lvl4pPr marL="2540000" indent="-635000" algn="l">
              <a:spcBef>
                <a:spcPts val="5900"/>
              </a:spcBef>
              <a:buSzPct val="125000"/>
              <a:buChar char="•"/>
              <a:defRPr sz="4800"/>
            </a:lvl4pPr>
            <a:lvl5pPr marL="3175000" indent="-635000" algn="l">
              <a:spcBef>
                <a:spcPts val="5900"/>
              </a:spcBef>
              <a:buSzPct val="125000"/>
              <a:buChar char="•"/>
              <a:defRPr sz="4800"/>
            </a:lvl5pPr>
          </a:lstStyle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58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re, puces et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Chemin sableux entre deux collines menant à l’océan"/>
          <p:cNvSpPr/>
          <p:nvPr>
            <p:ph type="pic" sz="half" idx="21"/>
          </p:nvPr>
        </p:nvSpPr>
        <p:spPr>
          <a:xfrm>
            <a:off x="6165056" y="4772025"/>
            <a:ext cx="7843838" cy="522922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6" name="Texte du titre"/>
          <p:cNvSpPr txBox="1"/>
          <p:nvPr>
            <p:ph type="title"/>
          </p:nvPr>
        </p:nvSpPr>
        <p:spPr>
          <a:xfrm>
            <a:off x="950118" y="3200400"/>
            <a:ext cx="11815764" cy="1285875"/>
          </a:xfrm>
          <a:prstGeom prst="rect">
            <a:avLst/>
          </a:prstGeom>
        </p:spPr>
        <p:txBody>
          <a:bodyPr anchor="ctr"/>
          <a:lstStyle/>
          <a:p>
            <a:pPr/>
            <a:r>
              <a:t>Texte du titre</a:t>
            </a:r>
          </a:p>
        </p:txBody>
      </p:sp>
      <p:sp>
        <p:nvSpPr>
          <p:cNvPr id="67" name="Texte niveau 1…"/>
          <p:cNvSpPr txBox="1"/>
          <p:nvPr>
            <p:ph type="body" sz="quarter" idx="1"/>
          </p:nvPr>
        </p:nvSpPr>
        <p:spPr>
          <a:xfrm>
            <a:off x="950118" y="4772025"/>
            <a:ext cx="5750720" cy="5229225"/>
          </a:xfrm>
          <a:prstGeom prst="rect">
            <a:avLst/>
          </a:prstGeom>
        </p:spPr>
        <p:txBody>
          <a:bodyPr anchor="ctr"/>
          <a:lstStyle>
            <a:lvl1pPr marL="558800" indent="-558800" algn="l">
              <a:spcBef>
                <a:spcPts val="4500"/>
              </a:spcBef>
              <a:buSzPct val="125000"/>
              <a:buChar char="•"/>
              <a:defRPr sz="3800"/>
            </a:lvl1pPr>
            <a:lvl2pPr marL="1117600" indent="-558800" algn="l">
              <a:spcBef>
                <a:spcPts val="4500"/>
              </a:spcBef>
              <a:buSzPct val="125000"/>
              <a:buChar char="•"/>
              <a:defRPr sz="3800"/>
            </a:lvl2pPr>
            <a:lvl3pPr marL="1676400" indent="-558800" algn="l">
              <a:spcBef>
                <a:spcPts val="4500"/>
              </a:spcBef>
              <a:buSzPct val="125000"/>
              <a:buChar char="•"/>
              <a:defRPr sz="3800"/>
            </a:lvl3pPr>
            <a:lvl4pPr marL="2235200" indent="-558800" algn="l">
              <a:spcBef>
                <a:spcPts val="4500"/>
              </a:spcBef>
              <a:buSzPct val="125000"/>
              <a:buChar char="•"/>
              <a:defRPr sz="3800"/>
            </a:lvl4pPr>
            <a:lvl5pPr marL="2794000" indent="-558800" algn="l">
              <a:spcBef>
                <a:spcPts val="4500"/>
              </a:spcBef>
              <a:buSzPct val="125000"/>
              <a:buChar char="•"/>
              <a:defRPr sz="3800"/>
            </a:lvl5pPr>
          </a:lstStyle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68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uc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Texte niveau 1…"/>
          <p:cNvSpPr txBox="1"/>
          <p:nvPr>
            <p:ph type="body" sz="half" idx="1"/>
          </p:nvPr>
        </p:nvSpPr>
        <p:spPr>
          <a:xfrm>
            <a:off x="950118" y="4000500"/>
            <a:ext cx="11815764" cy="5715000"/>
          </a:xfrm>
          <a:prstGeom prst="rect">
            <a:avLst/>
          </a:prstGeom>
        </p:spPr>
        <p:txBody>
          <a:bodyPr anchor="ctr"/>
          <a:lstStyle>
            <a:lvl1pPr marL="635000" indent="-635000" algn="l">
              <a:spcBef>
                <a:spcPts val="5900"/>
              </a:spcBef>
              <a:buSzPct val="125000"/>
              <a:buChar char="•"/>
              <a:defRPr sz="4800"/>
            </a:lvl1pPr>
            <a:lvl2pPr marL="1270000" indent="-635000" algn="l">
              <a:spcBef>
                <a:spcPts val="5900"/>
              </a:spcBef>
              <a:buSzPct val="125000"/>
              <a:buChar char="•"/>
              <a:defRPr sz="4800"/>
            </a:lvl2pPr>
            <a:lvl3pPr marL="1905000" indent="-635000" algn="l">
              <a:spcBef>
                <a:spcPts val="5900"/>
              </a:spcBef>
              <a:buSzPct val="125000"/>
              <a:buChar char="•"/>
              <a:defRPr sz="4800"/>
            </a:lvl3pPr>
            <a:lvl4pPr marL="2540000" indent="-635000" algn="l">
              <a:spcBef>
                <a:spcPts val="5900"/>
              </a:spcBef>
              <a:buSzPct val="125000"/>
              <a:buChar char="•"/>
              <a:defRPr sz="4800"/>
            </a:lvl4pPr>
            <a:lvl5pPr marL="3175000" indent="-635000" algn="l">
              <a:spcBef>
                <a:spcPts val="5900"/>
              </a:spcBef>
              <a:buSzPct val="125000"/>
              <a:buChar char="•"/>
              <a:defRPr sz="4800"/>
            </a:lvl5pPr>
          </a:lstStyle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76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3 pho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Chemin sableux entre deux collines menant à l’océan"/>
          <p:cNvSpPr/>
          <p:nvPr>
            <p:ph type="pic" sz="quarter" idx="21"/>
          </p:nvPr>
        </p:nvSpPr>
        <p:spPr>
          <a:xfrm>
            <a:off x="8606432" y="6965156"/>
            <a:ext cx="4682729" cy="3121819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84" name="Héron volant bas au-dessus d’une plage avec une petite clôture au premier plan"/>
          <p:cNvSpPr/>
          <p:nvPr>
            <p:ph type="pic" sz="quarter" idx="22"/>
          </p:nvPr>
        </p:nvSpPr>
        <p:spPr>
          <a:xfrm>
            <a:off x="8865393" y="3486150"/>
            <a:ext cx="4164807" cy="4164807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85" name="Vue d’une plage et de la mer depuis une dune de sable avec de l’herbe"/>
          <p:cNvSpPr/>
          <p:nvPr>
            <p:ph type="pic" sz="half" idx="23"/>
          </p:nvPr>
        </p:nvSpPr>
        <p:spPr>
          <a:xfrm>
            <a:off x="-557213" y="3636168"/>
            <a:ext cx="9676210" cy="6450807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86" name="Numéro de diapositive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e du titre"/>
          <p:cNvSpPr txBox="1"/>
          <p:nvPr>
            <p:ph type="title"/>
          </p:nvPr>
        </p:nvSpPr>
        <p:spPr>
          <a:xfrm>
            <a:off x="1000125" y="4293393"/>
            <a:ext cx="11715750" cy="2614614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28575" tIns="28575" rIns="28575" bIns="28575" anchor="b">
            <a:normAutofit fontScale="100000" lnSpcReduction="0"/>
          </a:bodyPr>
          <a:lstStyle/>
          <a:p>
            <a:pPr/>
            <a:r>
              <a:t>Texte du titre</a:t>
            </a:r>
          </a:p>
        </p:txBody>
      </p:sp>
      <p:sp>
        <p:nvSpPr>
          <p:cNvPr id="3" name="Texte niveau 1…"/>
          <p:cNvSpPr txBox="1"/>
          <p:nvPr>
            <p:ph type="body" idx="1"/>
          </p:nvPr>
        </p:nvSpPr>
        <p:spPr>
          <a:xfrm>
            <a:off x="1000125" y="6979443"/>
            <a:ext cx="11715750" cy="892970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28575" tIns="28575" rIns="28575" bIns="28575">
            <a:normAutofit fontScale="100000" lnSpcReduction="0"/>
          </a:bodyPr>
          <a:lstStyle/>
          <a:p>
            <a:pPr/>
            <a:r>
              <a:t>Texte niveau 1</a:t>
            </a:r>
          </a:p>
          <a:p>
            <a:pPr lvl="1"/>
            <a:r>
              <a:t>Texte niveau 2</a:t>
            </a:r>
          </a:p>
          <a:p>
            <a:pPr lvl="2"/>
            <a:r>
              <a:t>Texte niveau 3</a:t>
            </a:r>
          </a:p>
          <a:p>
            <a:pPr lvl="3"/>
            <a:r>
              <a:t>Texte niveau 4</a:t>
            </a:r>
          </a:p>
          <a:p>
            <a:pPr lvl="4"/>
            <a:r>
              <a:t>Texte niveau 5</a:t>
            </a:r>
          </a:p>
        </p:txBody>
      </p:sp>
      <p:sp>
        <p:nvSpPr>
          <p:cNvPr id="4" name="Numéro de diapositive"/>
          <p:cNvSpPr txBox="1"/>
          <p:nvPr>
            <p:ph type="sldNum" sz="quarter" idx="2"/>
          </p:nvPr>
        </p:nvSpPr>
        <p:spPr>
          <a:xfrm>
            <a:off x="6650034" y="10358437"/>
            <a:ext cx="408788" cy="416610"/>
          </a:xfrm>
          <a:prstGeom prst="rect">
            <a:avLst/>
          </a:prstGeom>
          <a:ln w="3175">
            <a:miter lim="400000"/>
          </a:ln>
        </p:spPr>
        <p:txBody>
          <a:bodyPr wrap="none" lIns="28575" tIns="28575" rIns="28575" bIns="28575">
            <a:spAutoFit/>
          </a:bodyPr>
          <a:lstStyle>
            <a:lvl1pPr>
              <a:defRPr b="0" sz="24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4572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9144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13716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18288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22860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27432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32004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36576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0" marR="0" indent="3556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0" marR="0" indent="7112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0" marR="0" indent="10668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0" marR="0" indent="14224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4572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9144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13716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18288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22860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27432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32004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365760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48BED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DENNE ANNONCE KOMMER IKKE…"/>
          <p:cNvSpPr txBox="1"/>
          <p:nvPr/>
        </p:nvSpPr>
        <p:spPr>
          <a:xfrm>
            <a:off x="1185862" y="615315"/>
            <a:ext cx="11344276" cy="683133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8575" tIns="28575" rIns="28575" bIns="28575">
            <a:spAutoFit/>
          </a:bodyPr>
          <a:lstStyle/>
          <a:p>
            <a:pPr>
              <a:lnSpc>
                <a:spcPct val="8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DENNE ANNONCE KOMMER IKKE </a:t>
            </a:r>
          </a:p>
          <a:p>
            <a:pPr>
              <a:lnSpc>
                <a:spcPct val="8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TIL AT ÆNDRE NOGET. </a:t>
            </a:r>
          </a:p>
          <a:p>
            <a:pPr>
              <a:lnSpc>
                <a:spcPct val="80000"/>
              </a:lnSpc>
              <a:defRPr b="0" cap="all" sz="10600"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DET GØR DU.</a:t>
            </a:r>
          </a:p>
        </p:txBody>
      </p:sp>
      <p:pic>
        <p:nvPicPr>
          <p:cNvPr id="120" name="Image" descr="Image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-26281" y="8445631"/>
            <a:ext cx="13421869" cy="5275353"/>
          </a:xfrm>
          <a:prstGeom prst="rect">
            <a:avLst/>
          </a:prstGeom>
          <a:ln w="3175">
            <a:miter lim="400000"/>
          </a:ln>
        </p:spPr>
      </p:pic>
      <p:pic>
        <p:nvPicPr>
          <p:cNvPr id="121" name="Image" descr="Image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1961597" y="6896925"/>
            <a:ext cx="9792805" cy="1827150"/>
          </a:xfrm>
          <a:prstGeom prst="rect">
            <a:avLst/>
          </a:prstGeom>
          <a:ln w="3175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EA595B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DENNE UGE…"/>
          <p:cNvSpPr txBox="1"/>
          <p:nvPr/>
        </p:nvSpPr>
        <p:spPr>
          <a:xfrm>
            <a:off x="2488310" y="615315"/>
            <a:ext cx="8739379" cy="392811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8575" tIns="28575" rIns="28575" bIns="28575">
            <a:spAutoFit/>
          </a:bodyPr>
          <a:lstStyle/>
          <a:p>
            <a:pPr>
              <a:lnSpc>
                <a:spcPct val="7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DENNE UGE </a:t>
            </a:r>
          </a:p>
          <a:p>
            <a:pPr>
              <a:lnSpc>
                <a:spcPct val="7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ER FOR ALLE. </a:t>
            </a:r>
            <a:r>
              <a:rPr>
                <a:solidFill>
                  <a:srgbClr val="000000"/>
                </a:solidFill>
              </a:rPr>
              <a:t>SÆRLIGT DIG.</a:t>
            </a:r>
          </a:p>
        </p:txBody>
      </p:sp>
      <p:pic>
        <p:nvPicPr>
          <p:cNvPr id="124" name="Image" descr="Image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-26281" y="8445631"/>
            <a:ext cx="13421869" cy="5275353"/>
          </a:xfrm>
          <a:prstGeom prst="rect">
            <a:avLst/>
          </a:prstGeom>
          <a:ln w="3175">
            <a:miter lim="400000"/>
          </a:ln>
        </p:spPr>
      </p:pic>
      <p:pic>
        <p:nvPicPr>
          <p:cNvPr id="125" name="Image" descr="Image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1961597" y="4102624"/>
            <a:ext cx="9792805" cy="1827150"/>
          </a:xfrm>
          <a:prstGeom prst="rect">
            <a:avLst/>
          </a:prstGeom>
          <a:ln w="3175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1C346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NOGLE UGER ER GODE.…"/>
          <p:cNvSpPr txBox="1"/>
          <p:nvPr/>
        </p:nvSpPr>
        <p:spPr>
          <a:xfrm>
            <a:off x="1593088" y="615315"/>
            <a:ext cx="10529825" cy="505714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8575" tIns="28575" rIns="28575" bIns="28575">
            <a:spAutoFit/>
          </a:bodyPr>
          <a:lstStyle/>
          <a:p>
            <a:pPr>
              <a:lnSpc>
                <a:spcPct val="7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NOGLE UGER ER GODE. </a:t>
            </a:r>
          </a:p>
          <a:p>
            <a:pPr>
              <a:lnSpc>
                <a:spcPct val="70000"/>
              </a:lnSpc>
              <a:defRPr b="0" cap="all" sz="10600"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DENNE HER </a:t>
            </a:r>
          </a:p>
          <a:p>
            <a:pPr>
              <a:lnSpc>
                <a:spcPct val="70000"/>
              </a:lnSpc>
              <a:defRPr b="0" cap="all" sz="10600"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ER BEDRE.</a:t>
            </a:r>
          </a:p>
        </p:txBody>
      </p:sp>
      <p:pic>
        <p:nvPicPr>
          <p:cNvPr id="128" name="Image" descr="Image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-26281" y="8445631"/>
            <a:ext cx="13421869" cy="5275353"/>
          </a:xfrm>
          <a:prstGeom prst="rect">
            <a:avLst/>
          </a:prstGeom>
          <a:ln w="3175">
            <a:miter lim="400000"/>
          </a:ln>
        </p:spPr>
      </p:pic>
      <p:pic>
        <p:nvPicPr>
          <p:cNvPr id="129" name="Image" descr="Image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1961597" y="5182425"/>
            <a:ext cx="9792805" cy="1827150"/>
          </a:xfrm>
          <a:prstGeom prst="rect">
            <a:avLst/>
          </a:prstGeom>
          <a:ln w="3175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B4BE4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DU ER HER.…"/>
          <p:cNvSpPr txBox="1"/>
          <p:nvPr/>
        </p:nvSpPr>
        <p:spPr>
          <a:xfrm>
            <a:off x="3267760" y="615315"/>
            <a:ext cx="7180480" cy="425069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8575" tIns="28575" rIns="28575" bIns="28575">
            <a:spAutoFit/>
          </a:bodyPr>
          <a:lstStyle/>
          <a:p>
            <a:pPr>
              <a:lnSpc>
                <a:spcPct val="8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DU ER HER. </a:t>
            </a:r>
          </a:p>
          <a:p>
            <a:pPr>
              <a:lnSpc>
                <a:spcPct val="80000"/>
              </a:lnSpc>
              <a:defRPr b="0" cap="all" sz="10600"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DET ER VI </a:t>
            </a:r>
          </a:p>
          <a:p>
            <a:pPr>
              <a:lnSpc>
                <a:spcPct val="80000"/>
              </a:lnSpc>
              <a:defRPr b="0" cap="all" sz="10600"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VILDE MED.</a:t>
            </a:r>
          </a:p>
        </p:txBody>
      </p:sp>
      <p:pic>
        <p:nvPicPr>
          <p:cNvPr id="132" name="Image" descr="Image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-26281" y="8445631"/>
            <a:ext cx="13421869" cy="5275353"/>
          </a:xfrm>
          <a:prstGeom prst="rect">
            <a:avLst/>
          </a:prstGeom>
          <a:ln w="3175">
            <a:miter lim="400000"/>
          </a:ln>
        </p:spPr>
      </p:pic>
      <p:pic>
        <p:nvPicPr>
          <p:cNvPr id="133" name="Image" descr="Image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1961597" y="4340974"/>
            <a:ext cx="9792805" cy="1827150"/>
          </a:xfrm>
          <a:prstGeom prst="rect">
            <a:avLst/>
          </a:prstGeom>
          <a:ln w="3175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49D3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TAK, FORDI…"/>
          <p:cNvSpPr txBox="1"/>
          <p:nvPr/>
        </p:nvSpPr>
        <p:spPr>
          <a:xfrm>
            <a:off x="1913483" y="615315"/>
            <a:ext cx="9889034" cy="425069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8575" tIns="28575" rIns="28575" bIns="28575">
            <a:spAutoFit/>
          </a:bodyPr>
          <a:lstStyle/>
          <a:p>
            <a:pPr>
              <a:lnSpc>
                <a:spcPct val="8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TAK, FORDI </a:t>
            </a:r>
          </a:p>
          <a:p>
            <a:pPr>
              <a:lnSpc>
                <a:spcPct val="8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DU FÅR DENNE </a:t>
            </a:r>
            <a:br/>
            <a:r>
              <a:t>UGE </a:t>
            </a:r>
            <a:r>
              <a:rPr>
                <a:solidFill>
                  <a:srgbClr val="000000"/>
                </a:solidFill>
              </a:rPr>
              <a:t>TIL AT SKE.</a:t>
            </a:r>
          </a:p>
        </p:txBody>
      </p:sp>
      <p:pic>
        <p:nvPicPr>
          <p:cNvPr id="136" name="Image" descr="Image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-26281" y="8445631"/>
            <a:ext cx="13421869" cy="5275353"/>
          </a:xfrm>
          <a:prstGeom prst="rect">
            <a:avLst/>
          </a:prstGeom>
          <a:ln w="3175">
            <a:miter lim="400000"/>
          </a:ln>
        </p:spPr>
      </p:pic>
      <p:pic>
        <p:nvPicPr>
          <p:cNvPr id="137" name="Image" descr="Image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1961597" y="4275970"/>
            <a:ext cx="9792805" cy="1827150"/>
          </a:xfrm>
          <a:prstGeom prst="rect">
            <a:avLst/>
          </a:prstGeom>
          <a:ln w="3175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48BED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FREMTIDEN ER LYSERE…"/>
          <p:cNvSpPr txBox="1"/>
          <p:nvPr/>
        </p:nvSpPr>
        <p:spPr>
          <a:xfrm>
            <a:off x="2024545" y="615315"/>
            <a:ext cx="9666910" cy="3928111"/>
          </a:xfrm>
          <a:prstGeom prst="rect">
            <a:avLst/>
          </a:prstGeom>
          <a:ln w="3175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8575" tIns="28575" rIns="28575" bIns="28575">
            <a:spAutoFit/>
          </a:bodyPr>
          <a:lstStyle/>
          <a:p>
            <a:pPr>
              <a:lnSpc>
                <a:spcPct val="7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FREMTIDEN ER LYSERE </a:t>
            </a:r>
          </a:p>
          <a:p>
            <a:pPr>
              <a:lnSpc>
                <a:spcPct val="70000"/>
              </a:lnSpc>
              <a:defRPr b="0" cap="all" sz="10600">
                <a:solidFill>
                  <a:srgbClr val="FFFFFF"/>
                </a:solidFill>
                <a:latin typeface="NHaasGroteskDSPro-65Md"/>
                <a:ea typeface="NHaasGroteskDSPro-65Md"/>
                <a:cs typeface="NHaasGroteskDSPro-65Md"/>
                <a:sym typeface="NHaasGroteskDSPro-65Md"/>
              </a:defRPr>
            </a:pPr>
            <a:r>
              <a:t> </a:t>
            </a:r>
            <a:r>
              <a:rPr>
                <a:solidFill>
                  <a:srgbClr val="000000"/>
                </a:solidFill>
              </a:rPr>
              <a:t>MED DIG.</a:t>
            </a:r>
          </a:p>
        </p:txBody>
      </p:sp>
      <p:pic>
        <p:nvPicPr>
          <p:cNvPr id="140" name="Image" descr="Image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-26281" y="8445631"/>
            <a:ext cx="13421869" cy="5275353"/>
          </a:xfrm>
          <a:prstGeom prst="rect">
            <a:avLst/>
          </a:prstGeom>
          <a:ln w="3175">
            <a:miter lim="400000"/>
          </a:ln>
        </p:spPr>
      </p:pic>
      <p:pic>
        <p:nvPicPr>
          <p:cNvPr id="141" name="Image" descr="Image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1961597" y="3972614"/>
            <a:ext cx="9792805" cy="1827150"/>
          </a:xfrm>
          <a:prstGeom prst="rect">
            <a:avLst/>
          </a:prstGeom>
          <a:ln w="3175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127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28575" tIns="28575" rIns="28575" bIns="28575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1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127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3175" cap="flat">
          <a:noFill/>
          <a:miter lim="400000"/>
        </a:ln>
        <a:effectLst/>
        <a:sp3d/>
      </a:spPr>
      <a:bodyPr rot="0" spcFirstLastPara="1" vertOverflow="overflow" horzOverflow="overflow" vert="horz" wrap="square" lIns="28575" tIns="28575" rIns="28575" bIns="28575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1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D699CF9005143479F72AE8C26A9FB09" ma:contentTypeVersion="11" ma:contentTypeDescription="Crée un document." ma:contentTypeScope="" ma:versionID="667734bc9cc68050486c624284590cd5">
  <xsd:schema xmlns:xsd="http://www.w3.org/2001/XMLSchema" xmlns:xs="http://www.w3.org/2001/XMLSchema" xmlns:p="http://schemas.microsoft.com/office/2006/metadata/properties" xmlns:ns2="b9364544-115f-4f1d-a97d-08b068052966" xmlns:ns3="dbe0a2f8-f234-48db-abf2-771791b90edf" targetNamespace="http://schemas.microsoft.com/office/2006/metadata/properties" ma:root="true" ma:fieldsID="a7027e24ff8a4e2f7427d034aaba66ec" ns2:_="" ns3:_="">
    <xsd:import namespace="b9364544-115f-4f1d-a97d-08b068052966"/>
    <xsd:import namespace="dbe0a2f8-f234-48db-abf2-771791b90edf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DateTaken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364544-115f-4f1d-a97d-08b06805296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1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Balises d’images" ma:readOnly="false" ma:fieldId="{5cf76f15-5ced-4ddc-b409-7134ff3c332f}" ma:taxonomyMulti="true" ma:sspId="75503ba6-c77d-4a47-a49f-513eb447c3e3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8" nillable="true" ma:displayName="Location" ma:indexed="true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be0a2f8-f234-48db-abf2-771791b90edf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ae6c9035-a67f-453c-912e-10d3e9724b7b}" ma:internalName="TaxCatchAll" ma:showField="CatchAllData" ma:web="dbe0a2f8-f234-48db-abf2-771791b90edf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dbe0a2f8-f234-48db-abf2-771791b90edf" xsi:nil="true"/>
    <lcf76f155ced4ddcb4097134ff3c332f xmlns="b9364544-115f-4f1d-a97d-08b068052966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1B1C7091-1B1D-45D6-8E85-72FD5DF08565}"/>
</file>

<file path=customXml/itemProps2.xml><?xml version="1.0" encoding="utf-8"?>
<ds:datastoreItem xmlns:ds="http://schemas.openxmlformats.org/officeDocument/2006/customXml" ds:itemID="{C94101D7-29BA-40DE-9B21-4A07F6E4440B}"/>
</file>

<file path=customXml/itemProps3.xml><?xml version="1.0" encoding="utf-8"?>
<ds:datastoreItem xmlns:ds="http://schemas.openxmlformats.org/officeDocument/2006/customXml" ds:itemID="{F7AAF63F-C18D-4ECA-8230-5851B3EE912A}"/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/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0x0101002D699CF9005143479F72AE8C26A9FB09</vt:lpwstr>
  </property>
</Properties>
</file>