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031833-8EE9-E9D4-8E0B-EA5E07AD0991}" v="3" dt="2026-02-17T08:26:44.08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21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Vidal" userId="S::david.vidal@cecoforma.com::b301b528-be21-49e9-8aa2-e3c193263177" providerId="AD" clId="Web-{E8031833-8EE9-E9D4-8E0B-EA5E07AD0991}"/>
    <pc:docChg chg="modSld">
      <pc:chgData name="David Vidal" userId="S::david.vidal@cecoforma.com::b301b528-be21-49e9-8aa2-e3c193263177" providerId="AD" clId="Web-{E8031833-8EE9-E9D4-8E0B-EA5E07AD0991}" dt="2026-02-17T08:26:44.086" v="2" actId="1076"/>
      <pc:docMkLst>
        <pc:docMk/>
      </pc:docMkLst>
      <pc:sldChg chg="modSp">
        <pc:chgData name="David Vidal" userId="S::david.vidal@cecoforma.com::b301b528-be21-49e9-8aa2-e3c193263177" providerId="AD" clId="Web-{E8031833-8EE9-E9D4-8E0B-EA5E07AD0991}" dt="2026-02-17T08:26:21.836" v="0" actId="1076"/>
        <pc:sldMkLst>
          <pc:docMk/>
          <pc:sldMk cId="0" sldId="256"/>
        </pc:sldMkLst>
        <pc:picChg chg="mod">
          <ac:chgData name="David Vidal" userId="S::david.vidal@cecoforma.com::b301b528-be21-49e9-8aa2-e3c193263177" providerId="AD" clId="Web-{E8031833-8EE9-E9D4-8E0B-EA5E07AD0991}" dt="2026-02-17T08:26:21.836" v="0" actId="1076"/>
          <ac:picMkLst>
            <pc:docMk/>
            <pc:sldMk cId="0" sldId="256"/>
            <ac:picMk id="11" creationId="{653E8B6F-E15D-75B0-1CFB-55877B84CEC9}"/>
          </ac:picMkLst>
        </pc:picChg>
      </pc:sldChg>
      <pc:sldChg chg="modSp">
        <pc:chgData name="David Vidal" userId="S::david.vidal@cecoforma.com::b301b528-be21-49e9-8aa2-e3c193263177" providerId="AD" clId="Web-{E8031833-8EE9-E9D4-8E0B-EA5E07AD0991}" dt="2026-02-17T08:26:24.071" v="1" actId="1076"/>
        <pc:sldMkLst>
          <pc:docMk/>
          <pc:sldMk cId="0" sldId="257"/>
        </pc:sldMkLst>
        <pc:picChg chg="mod">
          <ac:chgData name="David Vidal" userId="S::david.vidal@cecoforma.com::b301b528-be21-49e9-8aa2-e3c193263177" providerId="AD" clId="Web-{E8031833-8EE9-E9D4-8E0B-EA5E07AD0991}" dt="2026-02-17T08:26:24.071" v="1" actId="1076"/>
          <ac:picMkLst>
            <pc:docMk/>
            <pc:sldMk cId="0" sldId="257"/>
            <ac:picMk id="7" creationId="{41BA1C51-CE36-BD4D-2891-2F24069DA7CE}"/>
          </ac:picMkLst>
        </pc:picChg>
      </pc:sldChg>
      <pc:sldChg chg="modSp">
        <pc:chgData name="David Vidal" userId="S::david.vidal@cecoforma.com::b301b528-be21-49e9-8aa2-e3c193263177" providerId="AD" clId="Web-{E8031833-8EE9-E9D4-8E0B-EA5E07AD0991}" dt="2026-02-17T08:26:44.086" v="2" actId="1076"/>
        <pc:sldMkLst>
          <pc:docMk/>
          <pc:sldMk cId="0" sldId="260"/>
        </pc:sldMkLst>
        <pc:spChg chg="mod">
          <ac:chgData name="David Vidal" userId="S::david.vidal@cecoforma.com::b301b528-be21-49e9-8aa2-e3c193263177" providerId="AD" clId="Web-{E8031833-8EE9-E9D4-8E0B-EA5E07AD0991}" dt="2026-02-17T08:26:44.086" v="2" actId="1076"/>
          <ac:spMkLst>
            <pc:docMk/>
            <pc:sldMk cId="0" sldId="260"/>
            <ac:spMk id="13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161199" y="615315"/>
            <a:ext cx="9393597" cy="661514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SEE REKLAAM </a:t>
            </a:r>
            <a:br>
              <a:rPr lang="fr-FR" dirty="0"/>
            </a:br>
            <a:r>
              <a:rPr lang="fr-FR" dirty="0"/>
              <a:t>EI MUUDA </a:t>
            </a:r>
            <a:br>
              <a:rPr lang="fr-FR" dirty="0"/>
            </a:br>
            <a:r>
              <a:rPr lang="fr-FR" dirty="0"/>
              <a:t>MIDAGI.</a:t>
            </a:r>
            <a:br>
              <a:rPr lang="fr-FR" dirty="0"/>
            </a:br>
            <a:r>
              <a:rPr lang="fr-FR" dirty="0">
                <a:solidFill>
                  <a:schemeClr val="tx1"/>
                </a:solidFill>
              </a:rPr>
              <a:t>SINA SUUDAD 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MIDAGI MUUTA.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8297BC85-ADF3-BA96-8C22-E921B7A3E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F9359FC8-BA36-E0AA-D13D-6848D558B5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653E8B6F-E15D-75B0-1CFB-55877B84CE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93979" y="7026200"/>
            <a:ext cx="9274000" cy="153518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2376001" y="615315"/>
            <a:ext cx="8963992" cy="58403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NOORTENÄDAL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ON MÕELDUD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/>
              <a:t>KÕIGILE.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FR" dirty="0">
                <a:solidFill>
                  <a:schemeClr val="tx1"/>
                </a:solidFill>
              </a:rPr>
              <a:t>EELKÕIGE 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SULLE.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9269D4D2-EBDF-2A2C-59D4-F9734B6EB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AE5B9451-3616-2D25-10F7-A8075C3156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41BA1C51-CE36-BD4D-2891-2F24069DA7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6196" y="6079570"/>
            <a:ext cx="9236466" cy="154343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453474" y="615315"/>
            <a:ext cx="10809049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/>
              <a:t>MÕNI NÄDAL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/>
              <a:t>ON TORE.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NOORTENÄDAL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ON SUUREPÄRANE.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C88E1491-CCED-D241-ABB9-685041075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C71BD686-BFFF-E645-45E0-2ADADBDF55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F7B82D1A-242A-7B5C-FF6F-4D04244204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2233" y="4790660"/>
            <a:ext cx="9274000" cy="153518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983541" y="615315"/>
            <a:ext cx="7748916" cy="53101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/>
              <a:t>OLED SIIN.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MEIL ON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SELLE ÜLE NII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HEA MEEL.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CA896725-1913-2A6E-5DC3-2B9D98D29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7DC5FE06-7596-8395-43B9-6115C0F6B4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252F749B-AED3-68A3-0DE1-3F39F147BA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02233" y="5283063"/>
            <a:ext cx="9274000" cy="153518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058427" y="657977"/>
            <a:ext cx="10148611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/>
              <a:t>AITÄH, ET AITASID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/>
              <a:t>NOORTENÄDALAL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TEOKS SAADA.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184CEF38-D000-C902-2CB2-82C395476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10FC64AB-DBEE-41E9-EB40-D9997208F7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38F2F26A-4414-17E2-48AA-99FA0FDEB3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93534" y="3669479"/>
            <a:ext cx="9236466" cy="154343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775151" y="615315"/>
            <a:ext cx="8165697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bg1"/>
                </a:solidFill>
              </a:rPr>
              <a:t>TULEVIK ON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tx1"/>
                </a:solidFill>
              </a:rPr>
              <a:t>KOOS SINUGA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i-FI" dirty="0">
                <a:solidFill>
                  <a:schemeClr val="bg1"/>
                </a:solidFill>
              </a:rPr>
              <a:t>HELGEM.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F5DE18BD-FCF4-0744-5E7B-E83ABA83C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8571038"/>
            <a:ext cx="10149839" cy="514496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E76B9FBA-8B29-3CD4-D6D8-BA7433D395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72868" y="12563857"/>
            <a:ext cx="1282222" cy="858964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9DC89060-8341-A2D2-B945-DB8BE79199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93534" y="3522020"/>
            <a:ext cx="9236466" cy="154343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936D2F-289C-4D70-ABD2-658767E69221}">
  <ds:schemaRefs>
    <ds:schemaRef ds:uri="http://schemas.microsoft.com/office/2006/metadata/properties"/>
    <ds:schemaRef ds:uri="http://schemas.microsoft.com/office/infopath/2007/PartnerControls"/>
    <ds:schemaRef ds:uri="dbe0a2f8-f234-48db-abf2-771791b90edf"/>
    <ds:schemaRef ds:uri="b9364544-115f-4f1d-a97d-08b068052966"/>
  </ds:schemaRefs>
</ds:datastoreItem>
</file>

<file path=customXml/itemProps2.xml><?xml version="1.0" encoding="utf-8"?>
<ds:datastoreItem xmlns:ds="http://schemas.openxmlformats.org/officeDocument/2006/customXml" ds:itemID="{04A7E31F-87AC-4D4D-A961-076C2DF79E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7A6C5F-1590-4608-94A8-6C09BB55D7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364544-115f-4f1d-a97d-08b068052966"/>
    <ds:schemaRef ds:uri="dbe0a2f8-f234-48db-abf2-771791b90e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58</Words>
  <Application>Microsoft Office PowerPoint</Application>
  <PresentationFormat>Custom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Yaël VARVENNE la237751</cp:lastModifiedBy>
  <cp:revision>7</cp:revision>
  <dcterms:modified xsi:type="dcterms:W3CDTF">2026-02-17T08:26:53Z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  <property fmtid="{D5CDD505-2E9C-101B-9397-08002B2CF9AE}" pid="3" name="MediaServiceImageTags">
    <vt:lpwstr/>
  </property>
</Properties>
</file>